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3" r:id="rId2"/>
    <p:sldMasterId id="2147483749" r:id="rId3"/>
    <p:sldMasterId id="2147483763" r:id="rId4"/>
  </p:sldMasterIdLst>
  <p:notesMasterIdLst>
    <p:notesMasterId r:id="rId15"/>
  </p:notesMasterIdLst>
  <p:sldIdLst>
    <p:sldId id="256" r:id="rId5"/>
    <p:sldId id="4517" r:id="rId6"/>
    <p:sldId id="4820" r:id="rId7"/>
    <p:sldId id="4524" r:id="rId8"/>
    <p:sldId id="260" r:id="rId9"/>
    <p:sldId id="280" r:id="rId10"/>
    <p:sldId id="4519" r:id="rId11"/>
    <p:sldId id="275" r:id="rId12"/>
    <p:sldId id="4516" r:id="rId13"/>
    <p:sldId id="26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ina" initials="P" lastIdx="17" clrIdx="0">
    <p:extLst>
      <p:ext uri="{19B8F6BF-5375-455C-9EA6-DF929625EA0E}">
        <p15:presenceInfo xmlns:p15="http://schemas.microsoft.com/office/powerpoint/2012/main" userId="S::paulina.rudnicka@giz.de::271a9297-71a2-4e46-962f-03c2381db279" providerId="AD"/>
      </p:ext>
    </p:extLst>
  </p:cmAuthor>
  <p:cmAuthor id="2" name="Karolina Golimowska" initials="KG" lastIdx="15" clrIdx="1">
    <p:extLst>
      <p:ext uri="{19B8F6BF-5375-455C-9EA6-DF929625EA0E}">
        <p15:presenceInfo xmlns:p15="http://schemas.microsoft.com/office/powerpoint/2012/main" userId="8a1d550b41cd56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CD32"/>
    <a:srgbClr val="20B5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CA396D-B2CD-44AB-A5FD-702AD89331CE}" v="1" dt="2023-11-16T08:52:41.0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57" autoAdjust="0"/>
    <p:restoredTop sz="94694"/>
  </p:normalViewPr>
  <p:slideViewPr>
    <p:cSldViewPr snapToGrid="0">
      <p:cViewPr>
        <p:scale>
          <a:sx n="75" d="100"/>
          <a:sy n="75" d="100"/>
        </p:scale>
        <p:origin x="888" y="-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70351-14A4-4470-9644-B1F2D003BEA4}" type="datetimeFigureOut">
              <a:rPr lang="de-DE" smtClean="0"/>
              <a:t>16.11.2023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C34D4-B57D-480C-9F94-6C013D845C7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4902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4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D6A99E-7415-8942-B2D0-85EE46999629}"/>
              </a:ext>
            </a:extLst>
          </p:cNvPr>
          <p:cNvSpPr/>
          <p:nvPr userDrawn="1"/>
        </p:nvSpPr>
        <p:spPr>
          <a:xfrm>
            <a:off x="0" y="2576741"/>
            <a:ext cx="12192000" cy="2800793"/>
          </a:xfrm>
          <a:prstGeom prst="rect">
            <a:avLst/>
          </a:prstGeom>
          <a:solidFill>
            <a:srgbClr val="FBCD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6F6831F3-4173-5942-8976-D260B061AA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6648" y="2049018"/>
            <a:ext cx="8206352" cy="197994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1. Steering Committee Meeting</a:t>
            </a:r>
            <a:b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pl-P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30 M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arch 2021</a:t>
            </a:r>
            <a:endParaRPr lang="de-DE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AA09F899-B188-2A46-A952-2267D44856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6648" y="4192903"/>
            <a:ext cx="5868308" cy="1143000"/>
          </a:xfrm>
        </p:spPr>
        <p:txBody>
          <a:bodyPr>
            <a:normAutofit/>
          </a:bodyPr>
          <a:lstStyle/>
          <a:p>
            <a:r>
              <a:rPr lang="en-US" b="1" spc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Rural development through renewable energy sources in </a:t>
            </a:r>
            <a:r>
              <a:rPr lang="en-US" b="1" spc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PolanD</a:t>
            </a:r>
            <a:endParaRPr lang="de-DE" spc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Grafik 20">
            <a:extLst>
              <a:ext uri="{FF2B5EF4-FFF2-40B4-BE49-F238E27FC236}">
                <a16:creationId xmlns:a16="http://schemas.microsoft.com/office/drawing/2014/main" id="{9DDB8742-1B12-9844-B6AF-ED18AD38986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6648" y="493196"/>
            <a:ext cx="1632611" cy="48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18">
            <a:extLst>
              <a:ext uri="{FF2B5EF4-FFF2-40B4-BE49-F238E27FC236}">
                <a16:creationId xmlns:a16="http://schemas.microsoft.com/office/drawing/2014/main" id="{2BED62F9-86DC-9D46-8980-3C43CC728C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30029" y="59954"/>
            <a:ext cx="3736603" cy="124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1">
            <a:extLst>
              <a:ext uri="{FF2B5EF4-FFF2-40B4-BE49-F238E27FC236}">
                <a16:creationId xmlns:a16="http://schemas.microsoft.com/office/drawing/2014/main" id="{D768A228-944B-7D47-A56A-B51A8111E2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716" y="498006"/>
            <a:ext cx="710814" cy="48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1318A5-A7E1-124D-8A3B-26221C66824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47670" y="35747"/>
            <a:ext cx="3542620" cy="14628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8A97F5-5C3E-9D4F-A912-B0592F5430E4}"/>
              </a:ext>
            </a:extLst>
          </p:cNvPr>
          <p:cNvSpPr/>
          <p:nvPr userDrawn="1"/>
        </p:nvSpPr>
        <p:spPr>
          <a:xfrm>
            <a:off x="0" y="5541474"/>
            <a:ext cx="12192000" cy="2324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303279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3927407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3415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986742"/>
            <a:ext cx="6492240" cy="431846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E202151C-61A5-4670-A618-0E7347D22A17}" type="datetimeFigureOut">
              <a:rPr lang="de-DE" smtClean="0"/>
              <a:pPr/>
              <a:t>16.11.2023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51318" y="6459784"/>
            <a:ext cx="341522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4FA6A7-87BD-411C-B552-083A9BD81E23}" type="slidenum">
              <a:rPr lang="de-DE" smtClean="0"/>
              <a:t>‹#›</a:t>
            </a:fld>
            <a:endParaRPr lang="de-D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3A08CA-E9A9-7B41-9285-D7E3177E03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8647" y="58579"/>
            <a:ext cx="1847124" cy="76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064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accent6">
              <a:lumMod val="20000"/>
              <a:lumOff val="8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6436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E202151C-61A5-4670-A618-0E7347D22A17}" type="datetimeFigureOut">
              <a:rPr lang="de-DE" smtClean="0"/>
              <a:t>16.11.2023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A6A7-87BD-411C-B552-083A9BD81E2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165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Pealkiri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6E07AB30-10F8-47A1-069E-DE642D814A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8E7EC9C-230B-4127-A3EB-3CCB03F2A74E}" type="datetimeFigureOut">
              <a:rPr lang="et-EE"/>
              <a:pPr>
                <a:defRPr/>
              </a:pPr>
              <a:t>16.11.2023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CE48E729-F1F9-9E20-05B1-81BE1B520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AAD1562C-DCF0-47BA-DAB3-A29E227A8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33E842-2423-442D-8578-41F0CF7B548A}" type="slidenum">
              <a:rPr lang="et-EE" altLang="en-US"/>
              <a:pPr>
                <a:defRPr/>
              </a:pPr>
              <a:t>‹#›</a:t>
            </a:fld>
            <a:endParaRPr lang="et-EE" altLang="en-US"/>
          </a:p>
        </p:txBody>
      </p:sp>
    </p:spTree>
    <p:extLst>
      <p:ext uri="{BB962C8B-B14F-4D97-AF65-F5344CB8AC3E}">
        <p14:creationId xmlns:p14="http://schemas.microsoft.com/office/powerpoint/2010/main" val="2650893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760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03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741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06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141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3616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4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A6A7-87BD-411C-B552-083A9BD81E23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Title 7">
            <a:extLst>
              <a:ext uri="{FF2B5EF4-FFF2-40B4-BE49-F238E27FC236}">
                <a16:creationId xmlns:a16="http://schemas.microsoft.com/office/drawing/2014/main" id="{2B66CAD2-F08D-9845-B17E-C0F2F399D1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4233" y="286603"/>
            <a:ext cx="8846663" cy="1450757"/>
          </a:xfrm>
        </p:spPr>
        <p:txBody>
          <a:bodyPr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6EE5ED1-3627-574E-B299-DEE581633A9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04231" y="1845734"/>
            <a:ext cx="7500320" cy="3769875"/>
          </a:xfrm>
        </p:spPr>
        <p:txBody>
          <a:bodyPr>
            <a:no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8FB02F-AB21-114E-81AE-57FC5DCFCC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8647" y="58579"/>
            <a:ext cx="1847124" cy="762731"/>
          </a:xfrm>
          <a:prstGeom prst="rect">
            <a:avLst/>
          </a:prstGeom>
        </p:spPr>
      </p:pic>
      <p:pic>
        <p:nvPicPr>
          <p:cNvPr id="14" name="Grafik 18">
            <a:extLst>
              <a:ext uri="{FF2B5EF4-FFF2-40B4-BE49-F238E27FC236}">
                <a16:creationId xmlns:a16="http://schemas.microsoft.com/office/drawing/2014/main" id="{0BACD500-BA27-764F-A537-D5C5C2BA927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47345" y="5752116"/>
            <a:ext cx="2764755" cy="92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Grafik 20">
            <a:extLst>
              <a:ext uri="{FF2B5EF4-FFF2-40B4-BE49-F238E27FC236}">
                <a16:creationId xmlns:a16="http://schemas.microsoft.com/office/drawing/2014/main" id="{0246885B-F615-094E-91E0-1CEB5B7F53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8088" y="6043864"/>
            <a:ext cx="1410899" cy="41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">
            <a:extLst>
              <a:ext uri="{FF2B5EF4-FFF2-40B4-BE49-F238E27FC236}">
                <a16:creationId xmlns:a16="http://schemas.microsoft.com/office/drawing/2014/main" id="{73B34DF0-50BC-DB4D-9A16-9AB13F56E4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937" y="6043864"/>
            <a:ext cx="599688" cy="40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211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146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122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540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1881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2149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576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4841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791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077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36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A6A7-87BD-411C-B552-083A9BD81E23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Title 7">
            <a:extLst>
              <a:ext uri="{FF2B5EF4-FFF2-40B4-BE49-F238E27FC236}">
                <a16:creationId xmlns:a16="http://schemas.microsoft.com/office/drawing/2014/main" id="{2B66CAD2-F08D-9845-B17E-C0F2F399D1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4233" y="286603"/>
            <a:ext cx="10058400" cy="1450757"/>
          </a:xfrm>
        </p:spPr>
        <p:txBody>
          <a:bodyPr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6EE5ED1-3627-574E-B299-DEE581633A9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04231" y="1845734"/>
            <a:ext cx="4783373" cy="3203344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pic>
        <p:nvPicPr>
          <p:cNvPr id="9" name="Grafik 18">
            <a:extLst>
              <a:ext uri="{FF2B5EF4-FFF2-40B4-BE49-F238E27FC236}">
                <a16:creationId xmlns:a16="http://schemas.microsoft.com/office/drawing/2014/main" id="{01D57076-9D84-FE4A-9FE3-AFDD4A507A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72284" y="5727181"/>
            <a:ext cx="2764755" cy="92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4F154A3-013F-2949-930A-72AACC48607B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789962" y="1845734"/>
            <a:ext cx="4783373" cy="3203344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pic>
        <p:nvPicPr>
          <p:cNvPr id="8" name="Grafik 20">
            <a:extLst>
              <a:ext uri="{FF2B5EF4-FFF2-40B4-BE49-F238E27FC236}">
                <a16:creationId xmlns:a16="http://schemas.microsoft.com/office/drawing/2014/main" id="{BB08E5AF-5597-3A4F-ACF3-97E04008AE9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8088" y="6043864"/>
            <a:ext cx="1410899" cy="41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1">
            <a:extLst>
              <a:ext uri="{FF2B5EF4-FFF2-40B4-BE49-F238E27FC236}">
                <a16:creationId xmlns:a16="http://schemas.microsoft.com/office/drawing/2014/main" id="{037D8F7B-F190-3546-B019-E9D2C0A49F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937" y="6043864"/>
            <a:ext cx="599688" cy="40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06E2E9-8941-1F41-8DF1-81ED512624B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8647" y="58579"/>
            <a:ext cx="1847124" cy="76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3773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2548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966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0407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6841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9359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087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376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814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064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39502E-F3AE-7862-880D-0959E21CD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27CF0C9-47E1-BE41-4457-F27D93CD74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AF0F3A6-B0DF-84CD-8991-45362B589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DD09-281B-49BE-800A-940B27B0923C}" type="datetimeFigureOut">
              <a:rPr lang="pl-PL" smtClean="0"/>
              <a:t>16.11.2023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031B047-B5D8-9C59-6E73-980DB5F2D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8D75249-4B8A-DFCE-DAE1-2990464D3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D58AF-5C9C-4E36-948B-C58F87F5B5A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1731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1685834"/>
            <a:ext cx="9357288" cy="517216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76942" y="758952"/>
            <a:ext cx="499872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36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Chapter </a:t>
            </a:r>
            <a:r>
              <a:rPr lang="de-DE" dirty="0" err="1"/>
              <a:t>One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6942" y="4453128"/>
            <a:ext cx="499872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7DE1B1-C2B3-8A46-B01C-0F955E888B6E}"/>
              </a:ext>
            </a:extLst>
          </p:cNvPr>
          <p:cNvSpPr/>
          <p:nvPr userDrawn="1"/>
        </p:nvSpPr>
        <p:spPr>
          <a:xfrm>
            <a:off x="9562640" y="0"/>
            <a:ext cx="312441" cy="6858000"/>
          </a:xfrm>
          <a:prstGeom prst="rect">
            <a:avLst/>
          </a:prstGeom>
          <a:solidFill>
            <a:srgbClr val="FBCD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96EBE7D-5415-7A4A-9933-F455B54F15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8771303" y="2688480"/>
            <a:ext cx="4216778" cy="159851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585D290-0DBD-7E41-A2FE-3D098D090A7A}"/>
              </a:ext>
            </a:extLst>
          </p:cNvPr>
          <p:cNvSpPr/>
          <p:nvPr userDrawn="1"/>
        </p:nvSpPr>
        <p:spPr>
          <a:xfrm>
            <a:off x="0" y="0"/>
            <a:ext cx="9357289" cy="6309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" name="Grafik 18">
            <a:extLst>
              <a:ext uri="{FF2B5EF4-FFF2-40B4-BE49-F238E27FC236}">
                <a16:creationId xmlns:a16="http://schemas.microsoft.com/office/drawing/2014/main" id="{59E719EF-33D4-574E-83D8-3996F31EEFF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39451" y="623339"/>
            <a:ext cx="2764755" cy="92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Grafik 20">
            <a:extLst>
              <a:ext uri="{FF2B5EF4-FFF2-40B4-BE49-F238E27FC236}">
                <a16:creationId xmlns:a16="http://schemas.microsoft.com/office/drawing/2014/main" id="{66EFA024-FEAF-2D47-BB71-12B41E3469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76942" y="915088"/>
            <a:ext cx="1410899" cy="41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1">
            <a:extLst>
              <a:ext uri="{FF2B5EF4-FFF2-40B4-BE49-F238E27FC236}">
                <a16:creationId xmlns:a16="http://schemas.microsoft.com/office/drawing/2014/main" id="{99AC0567-7B6D-5148-A4B7-503117C335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791" y="915088"/>
            <a:ext cx="599688" cy="40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AD7619F-C5C6-BB4C-9810-A76E7B0B562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4479" y="660745"/>
            <a:ext cx="2215209" cy="91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7890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C62C7CC-9AFD-944B-30D5-B6ED54850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C2296FD-5E34-F071-8188-A931334A1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980AA10-1525-38A7-5CBF-9757C204C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DD09-281B-49BE-800A-940B27B0923C}" type="datetimeFigureOut">
              <a:rPr lang="pl-PL" smtClean="0"/>
              <a:t>16.11.2023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6FD699D-1DEC-90C2-48D4-1A8DAB883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F1F839D-4F50-1E30-6CA6-77C4F4AA5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D58AF-5C9C-4E36-948B-C58F87F5B5A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09334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EF7392-9829-37E6-8B06-186FAB435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C48A276-5B03-B64B-D33C-6C59230A3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D98005F-6CF1-92A3-EA03-5D5963796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DD09-281B-49BE-800A-940B27B0923C}" type="datetimeFigureOut">
              <a:rPr lang="pl-PL" smtClean="0"/>
              <a:t>16.11.2023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C9852D1-92CF-FC8D-D086-261ED5A27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8FE6930-8D27-F0CF-141A-73E5C5C6C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D58AF-5C9C-4E36-948B-C58F87F5B5A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8627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DDE55B1-2E34-ADA1-9BCC-9EE6FA03E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CB98493-C25E-1F02-2B6F-0F24C63CAE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02A0EC-6512-894E-1762-D24AB7BEB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5B04B7E-59A4-0850-63FC-08BC29769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DD09-281B-49BE-800A-940B27B0923C}" type="datetimeFigureOut">
              <a:rPr lang="pl-PL" smtClean="0"/>
              <a:t>16.11.2023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4B43405-E5A9-8443-F37E-6A6B0550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AE06C5D-7C7E-8B05-A75A-4B4A4714A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D58AF-5C9C-4E36-948B-C58F87F5B5A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79003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441D5BA-AC5F-3741-A4E6-32E81F980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1119412-1F1D-007D-A06F-F42AD1A8B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109205F-C033-126A-6486-26AE22EB6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0E4E381-D4D6-B869-A32D-6B7BDEA34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2C71761-DA22-3FDE-6DA3-345392B351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0CC4222-3743-2D03-F9A4-C33FB2833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DD09-281B-49BE-800A-940B27B0923C}" type="datetimeFigureOut">
              <a:rPr lang="pl-PL" smtClean="0"/>
              <a:t>16.11.2023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8E8DEFE6-C4F1-6FCF-9B63-65CA9FD58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812D4AFB-2FD4-DC65-39A0-CC6E0275E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D58AF-5C9C-4E36-948B-C58F87F5B5A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01648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55AA879-EE70-0DFF-E4E0-5CCDD6640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4A24F60-B845-2CA6-B7D2-EE0A9AEA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DD09-281B-49BE-800A-940B27B0923C}" type="datetimeFigureOut">
              <a:rPr lang="pl-PL" smtClean="0"/>
              <a:t>16.11.2023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57EBACA4-DBD8-D98C-C414-FFCEFC2FC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DDDA77C-9152-3888-2734-54EAD2B84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D58AF-5C9C-4E36-948B-C58F87F5B5A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39999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F36A6AD-9DCC-A3BF-5752-2DBD6534D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DD09-281B-49BE-800A-940B27B0923C}" type="datetimeFigureOut">
              <a:rPr lang="pl-PL" smtClean="0"/>
              <a:t>16.11.2023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6FBCB543-5B6B-D953-BF34-B65520619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F702EEF-EF6C-E8C4-EE6A-BD759D176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D58AF-5C9C-4E36-948B-C58F87F5B5A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54177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088444-BDC8-A0D9-CE3C-48E329BC9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78E34CB-C8BF-FDCE-1FA6-8AC7CA4D2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88C6F95-E06C-A902-2014-9B5CB782F1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35C79AA-ED6E-BF1A-40DE-2BE93C1DB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DD09-281B-49BE-800A-940B27B0923C}" type="datetimeFigureOut">
              <a:rPr lang="pl-PL" smtClean="0"/>
              <a:t>16.11.2023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9DAB25C-BA98-7662-82E3-6B5E17B0B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F88C292-6BF4-ACDE-D794-0061F4378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D58AF-5C9C-4E36-948B-C58F87F5B5A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72114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5A37035-605A-A488-CC2D-F8E62FD82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070A3E9E-07EC-D54E-6DEE-B5AD5176F5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E5AD2E8-DEA4-42B7-0A05-C92D20B773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0D5EC94-7AAE-8306-05D4-C7EE06CC6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DD09-281B-49BE-800A-940B27B0923C}" type="datetimeFigureOut">
              <a:rPr lang="pl-PL" smtClean="0"/>
              <a:t>16.11.2023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1D95229-50FB-8CC0-05A6-6CA005828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0E771A3-817F-621C-159F-ADC2219D1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D58AF-5C9C-4E36-948B-C58F87F5B5A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33991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DCD479B-9E2F-D474-02E0-D2B5C5FFD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74A89ED-F1CE-4DDA-9C26-AAEE6F26C9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408CCB4-5288-066A-CB35-CFBBCF063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DD09-281B-49BE-800A-940B27B0923C}" type="datetimeFigureOut">
              <a:rPr lang="pl-PL" smtClean="0"/>
              <a:t>16.11.2023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6515265-7E5A-B27D-337D-BF3174E5F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5B8A4D1-0166-02ED-28EF-44DD2EB8F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D58AF-5C9C-4E36-948B-C58F87F5B5A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05031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2C28687-DE58-8E00-72A7-1EF22E8F7F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C103D12C-523D-A490-B230-F406E965D5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CA9870A-5537-01C1-3FE1-12AB9FEEB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DD09-281B-49BE-800A-940B27B0923C}" type="datetimeFigureOut">
              <a:rPr lang="pl-PL" smtClean="0"/>
              <a:t>16.11.2023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E4E08BE-8FAE-D867-0C0E-B1CF376B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042298A-D6D9-192E-E4C7-AA8E08A3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D58AF-5C9C-4E36-948B-C58F87F5B5A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3002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04233" y="286603"/>
            <a:ext cx="10058400" cy="1450757"/>
          </a:xfrm>
        </p:spPr>
        <p:txBody>
          <a:bodyPr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A6A7-87BD-411C-B552-083A9BD81E23}" type="slidenum">
              <a:rPr lang="de-DE" smtClean="0"/>
              <a:t>‹#›</a:t>
            </a:fld>
            <a:endParaRPr lang="de-D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8028460-FCE1-3345-A4F6-3345C41BDAA4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015572" y="1845734"/>
            <a:ext cx="4847061" cy="3900644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9CB77030-6219-D84D-8981-4BB7372496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4231" y="1845734"/>
            <a:ext cx="4847061" cy="3900644"/>
          </a:xfrm>
        </p:spPr>
        <p:txBody>
          <a:bodyPr lIns="0">
            <a:noAutofit/>
          </a:bodyPr>
          <a:lstStyle/>
          <a:p>
            <a:pPr marL="201168" lvl="1" indent="0">
              <a:buNone/>
            </a:pPr>
            <a:r>
              <a:rPr lang="en-GB" sz="2000" dirty="0"/>
              <a:t>Lorem ipsum </a:t>
            </a:r>
            <a:r>
              <a:rPr lang="en-GB" sz="2000" dirty="0" err="1"/>
              <a:t>dolor</a:t>
            </a:r>
            <a:r>
              <a:rPr lang="en-GB" sz="2000" dirty="0"/>
              <a:t> sit </a:t>
            </a:r>
            <a:r>
              <a:rPr lang="en-GB" sz="2000" dirty="0" err="1"/>
              <a:t>amet</a:t>
            </a:r>
            <a:r>
              <a:rPr lang="en-GB" sz="2000" dirty="0"/>
              <a:t>, </a:t>
            </a:r>
            <a:r>
              <a:rPr lang="en-GB" sz="2000" dirty="0" err="1"/>
              <a:t>consetetur</a:t>
            </a:r>
            <a:r>
              <a:rPr lang="en-GB" sz="2000" dirty="0"/>
              <a:t> </a:t>
            </a:r>
            <a:r>
              <a:rPr lang="en-GB" sz="2000" dirty="0" err="1"/>
              <a:t>sadipscing</a:t>
            </a:r>
            <a:r>
              <a:rPr lang="en-GB" sz="2000" dirty="0"/>
              <a:t> </a:t>
            </a:r>
            <a:r>
              <a:rPr lang="en-GB" sz="2000" dirty="0" err="1"/>
              <a:t>elitr</a:t>
            </a:r>
            <a:endParaRPr lang="en-GB" sz="2000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nonumy</a:t>
            </a:r>
            <a:r>
              <a:rPr lang="en-GB" dirty="0"/>
              <a:t> </a:t>
            </a:r>
            <a:r>
              <a:rPr lang="en-GB" dirty="0" err="1"/>
              <a:t>eirmod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invidunt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labore</a:t>
            </a:r>
            <a:r>
              <a:rPr lang="en-GB" dirty="0"/>
              <a:t> et dolore magna </a:t>
            </a:r>
            <a:r>
              <a:rPr lang="en-GB" dirty="0" err="1"/>
              <a:t>aliquyam</a:t>
            </a:r>
            <a:r>
              <a:rPr lang="en-GB" dirty="0"/>
              <a:t> </a:t>
            </a:r>
            <a:r>
              <a:rPr lang="en-GB" dirty="0" err="1"/>
              <a:t>erat</a:t>
            </a: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voluptua</a:t>
            </a:r>
            <a:r>
              <a:rPr lang="en-GB" dirty="0"/>
              <a:t>. At </a:t>
            </a:r>
            <a:r>
              <a:rPr lang="en-GB" dirty="0" err="1"/>
              <a:t>vero</a:t>
            </a:r>
            <a:r>
              <a:rPr lang="en-GB" dirty="0"/>
              <a:t> </a:t>
            </a:r>
            <a:r>
              <a:rPr lang="en-GB" dirty="0" err="1"/>
              <a:t>eos</a:t>
            </a:r>
            <a:r>
              <a:rPr lang="en-GB" dirty="0"/>
              <a:t> et </a:t>
            </a:r>
            <a:r>
              <a:rPr lang="en-GB" dirty="0" err="1"/>
              <a:t>accusam</a:t>
            </a:r>
            <a:r>
              <a:rPr lang="en-GB" dirty="0"/>
              <a:t> et </a:t>
            </a:r>
            <a:r>
              <a:rPr lang="en-GB" dirty="0" err="1"/>
              <a:t>justo</a:t>
            </a:r>
            <a:r>
              <a:rPr lang="en-GB" dirty="0"/>
              <a:t> duo </a:t>
            </a:r>
            <a:r>
              <a:rPr lang="en-GB" dirty="0" err="1"/>
              <a:t>dolores</a:t>
            </a:r>
            <a:r>
              <a:rPr lang="en-GB" dirty="0"/>
              <a:t> et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rebum</a:t>
            </a: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Stet </a:t>
            </a:r>
            <a:r>
              <a:rPr lang="en-GB" dirty="0" err="1"/>
              <a:t>clita</a:t>
            </a:r>
            <a:r>
              <a:rPr lang="en-GB" dirty="0"/>
              <a:t> </a:t>
            </a:r>
            <a:r>
              <a:rPr lang="en-GB" dirty="0" err="1"/>
              <a:t>kasd</a:t>
            </a:r>
            <a:r>
              <a:rPr lang="en-GB" dirty="0"/>
              <a:t> </a:t>
            </a:r>
            <a:r>
              <a:rPr lang="en-GB" dirty="0" err="1"/>
              <a:t>gubergren</a:t>
            </a:r>
            <a:r>
              <a:rPr lang="en-GB" dirty="0"/>
              <a:t>, no sea </a:t>
            </a:r>
            <a:r>
              <a:rPr lang="en-GB" dirty="0" err="1"/>
              <a:t>takimata</a:t>
            </a:r>
            <a:r>
              <a:rPr lang="en-GB" dirty="0"/>
              <a:t> </a:t>
            </a:r>
            <a:r>
              <a:rPr lang="en-GB" dirty="0" err="1"/>
              <a:t>sanctus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consetetur</a:t>
            </a:r>
            <a:r>
              <a:rPr lang="en-GB" dirty="0"/>
              <a:t> </a:t>
            </a:r>
            <a:r>
              <a:rPr lang="en-GB" dirty="0" err="1"/>
              <a:t>sadipscing</a:t>
            </a:r>
            <a:r>
              <a:rPr lang="en-GB" dirty="0"/>
              <a:t> </a:t>
            </a:r>
            <a:r>
              <a:rPr lang="en-GB" dirty="0" err="1"/>
              <a:t>elitr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nonumy</a:t>
            </a:r>
            <a:endParaRPr lang="en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0DFF8E-7825-1A4E-A712-EBFC26D6E5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8647" y="58579"/>
            <a:ext cx="1847124" cy="762731"/>
          </a:xfrm>
          <a:prstGeom prst="rect">
            <a:avLst/>
          </a:prstGeom>
        </p:spPr>
      </p:pic>
      <p:pic>
        <p:nvPicPr>
          <p:cNvPr id="12" name="Grafik 18">
            <a:extLst>
              <a:ext uri="{FF2B5EF4-FFF2-40B4-BE49-F238E27FC236}">
                <a16:creationId xmlns:a16="http://schemas.microsoft.com/office/drawing/2014/main" id="{4AB7BFBF-B705-E346-B536-5B81B4F04F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47345" y="5826932"/>
            <a:ext cx="2764755" cy="92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20">
            <a:extLst>
              <a:ext uri="{FF2B5EF4-FFF2-40B4-BE49-F238E27FC236}">
                <a16:creationId xmlns:a16="http://schemas.microsoft.com/office/drawing/2014/main" id="{9124E517-7734-B84C-A7B9-D6378DB880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8088" y="6043864"/>
            <a:ext cx="1410899" cy="41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rafik 1">
            <a:extLst>
              <a:ext uri="{FF2B5EF4-FFF2-40B4-BE49-F238E27FC236}">
                <a16:creationId xmlns:a16="http://schemas.microsoft.com/office/drawing/2014/main" id="{800F9D15-D88C-EB4B-B82E-6FF13DF60D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937" y="6043864"/>
            <a:ext cx="599688" cy="40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8647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2FF8E-6A52-4931-A0A2-53ACB6F1D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" y="212725"/>
            <a:ext cx="11038840" cy="779463"/>
          </a:xfrm>
        </p:spPr>
        <p:txBody>
          <a:bodyPr>
            <a:normAutofit/>
          </a:bodyPr>
          <a:lstStyle>
            <a:lvl1pPr>
              <a:defRPr sz="3600" b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6776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5114B51-EAEE-4037-AF27-80FE1A4C630D}"/>
              </a:ext>
            </a:extLst>
          </p:cNvPr>
          <p:cNvSpPr/>
          <p:nvPr userDrawn="1"/>
        </p:nvSpPr>
        <p:spPr>
          <a:xfrm>
            <a:off x="0" y="0"/>
            <a:ext cx="12192000" cy="137160"/>
          </a:xfrm>
          <a:prstGeom prst="rect">
            <a:avLst/>
          </a:prstGeom>
          <a:gradFill>
            <a:gsLst>
              <a:gs pos="0">
                <a:schemeClr val="accent1">
                  <a:lumMod val="96000"/>
                </a:schemeClr>
              </a:gs>
              <a:gs pos="100000">
                <a:schemeClr val="accent6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1D34A80-EA44-4B3A-9192-82FA960384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3258" y="578202"/>
            <a:ext cx="10515600" cy="886732"/>
          </a:xfrm>
          <a:prstGeom prst="rect">
            <a:avLst/>
          </a:prstGeom>
        </p:spPr>
        <p:txBody>
          <a:bodyPr anchor="ctr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main title here</a:t>
            </a:r>
            <a:endParaRPr lang="en-MY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3DAF65F8-1530-4EB1-990C-B5A70EBD58B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3258" y="1320695"/>
            <a:ext cx="4754245" cy="4365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1600" spc="6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WRITE SOMETHING HERE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804882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04231" y="1846052"/>
            <a:ext cx="4937760" cy="736282"/>
          </a:xfrm>
        </p:spPr>
        <p:txBody>
          <a:bodyPr lIns="91440" rIns="91440" anchor="ctr">
            <a:no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24873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A6A7-87BD-411C-B552-083A9BD81E23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Title 7">
            <a:extLst>
              <a:ext uri="{FF2B5EF4-FFF2-40B4-BE49-F238E27FC236}">
                <a16:creationId xmlns:a16="http://schemas.microsoft.com/office/drawing/2014/main" id="{E4970C01-1DEE-8844-9BF2-FA3D8DB6E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233" y="286603"/>
            <a:ext cx="10058400" cy="1450757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69D6986-DE9A-E045-833B-BF015D6BF56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04231" y="2691026"/>
            <a:ext cx="4937760" cy="3055352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7D62AD3-83B1-C74C-AAD2-34B40B3BB52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5915877" y="2691026"/>
            <a:ext cx="4937760" cy="3055352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D93E38B-9DD6-4F46-AA79-82967870C7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8647" y="58579"/>
            <a:ext cx="1847124" cy="762731"/>
          </a:xfrm>
          <a:prstGeom prst="rect">
            <a:avLst/>
          </a:prstGeom>
        </p:spPr>
      </p:pic>
      <p:pic>
        <p:nvPicPr>
          <p:cNvPr id="14" name="Grafik 18">
            <a:extLst>
              <a:ext uri="{FF2B5EF4-FFF2-40B4-BE49-F238E27FC236}">
                <a16:creationId xmlns:a16="http://schemas.microsoft.com/office/drawing/2014/main" id="{E7236862-1AEB-B445-AD2D-48CDA95BB8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625" y="5826932"/>
            <a:ext cx="2920196" cy="92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Grafik 20">
            <a:extLst>
              <a:ext uri="{FF2B5EF4-FFF2-40B4-BE49-F238E27FC236}">
                <a16:creationId xmlns:a16="http://schemas.microsoft.com/office/drawing/2014/main" id="{AA1DFC7E-8B52-7D49-84DA-D2C421B403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8088" y="6043864"/>
            <a:ext cx="1410899" cy="41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Grafik 1">
            <a:extLst>
              <a:ext uri="{FF2B5EF4-FFF2-40B4-BE49-F238E27FC236}">
                <a16:creationId xmlns:a16="http://schemas.microsoft.com/office/drawing/2014/main" id="{A6D2DC2A-D6CC-844B-B149-900D76CFD13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937" y="6043864"/>
            <a:ext cx="599688" cy="40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276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A6A7-87BD-411C-B552-083A9BD81E23}" type="slidenum">
              <a:rPr lang="de-DE" smtClean="0"/>
              <a:t>‹#›</a:t>
            </a:fld>
            <a:endParaRPr lang="de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B0620B-9AAF-A845-8282-9D8FB27067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8647" y="58579"/>
            <a:ext cx="1847124" cy="762731"/>
          </a:xfrm>
          <a:prstGeom prst="rect">
            <a:avLst/>
          </a:prstGeom>
        </p:spPr>
      </p:pic>
      <p:pic>
        <p:nvPicPr>
          <p:cNvPr id="7" name="Grafik 18">
            <a:extLst>
              <a:ext uri="{FF2B5EF4-FFF2-40B4-BE49-F238E27FC236}">
                <a16:creationId xmlns:a16="http://schemas.microsoft.com/office/drawing/2014/main" id="{EADEFE91-848E-A84C-9D37-A59B0943C6A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625" y="5826932"/>
            <a:ext cx="2920196" cy="92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20">
            <a:extLst>
              <a:ext uri="{FF2B5EF4-FFF2-40B4-BE49-F238E27FC236}">
                <a16:creationId xmlns:a16="http://schemas.microsoft.com/office/drawing/2014/main" id="{2801EB55-1BA1-BA4B-9139-2870452B9EA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8088" y="6043864"/>
            <a:ext cx="1410899" cy="41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1">
            <a:extLst>
              <a:ext uri="{FF2B5EF4-FFF2-40B4-BE49-F238E27FC236}">
                <a16:creationId xmlns:a16="http://schemas.microsoft.com/office/drawing/2014/main" id="{25BAE8B5-D4AA-984A-B192-CD936580784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937" y="6043864"/>
            <a:ext cx="599688" cy="40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561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46436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E202151C-61A5-4670-A618-0E7347D22A17}" type="datetimeFigureOut">
              <a:rPr lang="de-DE" smtClean="0"/>
              <a:t>16.11.2023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A6A7-87BD-411C-B552-083A9BD81E23}" type="slidenum">
              <a:rPr lang="de-DE" smtClean="0"/>
              <a:t>‹#›</a:t>
            </a:fld>
            <a:endParaRPr lang="de-DE"/>
          </a:p>
        </p:txBody>
      </p:sp>
      <p:pic>
        <p:nvPicPr>
          <p:cNvPr id="3" name="Picture 2" descr="A picture containing text, pool ball&#10;&#10;Description automatically generated">
            <a:extLst>
              <a:ext uri="{FF2B5EF4-FFF2-40B4-BE49-F238E27FC236}">
                <a16:creationId xmlns:a16="http://schemas.microsoft.com/office/drawing/2014/main" id="{C0233DE1-6031-504A-B0D3-080035977B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6D564E66-4D86-FE46-AD6B-B8BA26619740}"/>
              </a:ext>
            </a:extLst>
          </p:cNvPr>
          <p:cNvSpPr txBox="1">
            <a:spLocks/>
          </p:cNvSpPr>
          <p:nvPr userDrawn="1"/>
        </p:nvSpPr>
        <p:spPr>
          <a:xfrm>
            <a:off x="10852694" y="6459784"/>
            <a:ext cx="3415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B4FA6A7-87BD-411C-B552-083A9BD81E23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CE8B1F-0E19-9945-9BD2-B00535456D6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8647" y="58579"/>
            <a:ext cx="1847124" cy="76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601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pool ball, pool table, table&#10;&#10;Description automatically generated">
            <a:extLst>
              <a:ext uri="{FF2B5EF4-FFF2-40B4-BE49-F238E27FC236}">
                <a16:creationId xmlns:a16="http://schemas.microsoft.com/office/drawing/2014/main" id="{BDE71B0B-587D-6B40-8A66-ECBF927537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8"/>
            <a:ext cx="12192000" cy="6858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46436" y="6459785"/>
            <a:ext cx="24722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202151C-61A5-4670-A618-0E7347D22A17}" type="datetimeFigureOut">
              <a:rPr lang="de-DE" smtClean="0"/>
              <a:pPr/>
              <a:t>16.11.2023</a:t>
            </a:fld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52694" y="6459784"/>
            <a:ext cx="34152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B4FA6A7-87BD-411C-B552-083A9BD81E23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F9573D-D9A2-EB41-9DBD-0B5757D503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8647" y="58579"/>
            <a:ext cx="1847124" cy="76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42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E471136-CA3B-9642-A9D0-BA9C2DEBE7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r="13034"/>
          <a:stretch/>
        </p:blipFill>
        <p:spPr>
          <a:xfrm>
            <a:off x="5789963" y="5987232"/>
            <a:ext cx="6402038" cy="731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4233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233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233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r>
              <a:rPr lang="de-DE" dirty="0"/>
              <a:t>13.05.21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962" y="6459785"/>
            <a:ext cx="35673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cap="all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r>
              <a:rPr lang="de-DE" dirty="0" err="1"/>
              <a:t>Steering</a:t>
            </a:r>
            <a:r>
              <a:rPr lang="de-DE" dirty="0"/>
              <a:t> </a:t>
            </a:r>
            <a:r>
              <a:rPr lang="de-DE" dirty="0" err="1"/>
              <a:t>Committee</a:t>
            </a:r>
            <a:r>
              <a:rPr lang="de-DE" dirty="0"/>
              <a:t>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62633" y="6277222"/>
            <a:ext cx="338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r>
              <a:rPr lang="de-DE" dirty="0"/>
              <a:t>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41D9460-1790-E947-B74B-9257ECD69D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79771" t="-2891" r="13034"/>
          <a:stretch/>
        </p:blipFill>
        <p:spPr>
          <a:xfrm>
            <a:off x="-1" y="794479"/>
            <a:ext cx="529653" cy="75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99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1" r:id="rId3"/>
    <p:sldLayoutId id="2147483723" r:id="rId4"/>
    <p:sldLayoutId id="2147483724" r:id="rId5"/>
    <p:sldLayoutId id="2147483725" r:id="rId6"/>
    <p:sldLayoutId id="2147483726" r:id="rId7"/>
    <p:sldLayoutId id="2147483730" r:id="rId8"/>
    <p:sldLayoutId id="2147483727" r:id="rId9"/>
    <p:sldLayoutId id="2147483728" r:id="rId10"/>
    <p:sldLayoutId id="2147483729" r:id="rId11"/>
    <p:sldLayoutId id="2147483747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231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11/16/2023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3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66CAFF67-1993-8AD3-D810-260660F26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BFBB5A1-C45A-FD3E-B473-ACB1364B6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75942C1-3860-7D64-EB28-C5C71FCF30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8DD09-281B-49BE-800A-940B27B0923C}" type="datetimeFigureOut">
              <a:rPr lang="pl-PL" smtClean="0"/>
              <a:t>16.11.2023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E5C458D-0006-01CF-8410-B38FBFDD2F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4B51E2E-833F-B580-5BA2-8529E16274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D58AF-5C9C-4E36-948B-C58F87F5B5A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583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justyna.Lesiewicz@kpodr.p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owr.gov.pl/odnawialne-zrodla-energii/spoldzielnie-energetyczne/projekt-rozwoj-obszarow-wiejskich-poprzez-odnawialne-zrodla-energii-renew(able)-your-region-renaldo" TargetMode="External"/><Relationship Id="rId2" Type="http://schemas.openxmlformats.org/officeDocument/2006/relationships/hyperlink" Target="https://lokalnaenergia.pl/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lokalnaenergia.pl/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1EC365C8-7440-4149-9C27-91437215BABA}"/>
              </a:ext>
            </a:extLst>
          </p:cNvPr>
          <p:cNvSpPr/>
          <p:nvPr/>
        </p:nvSpPr>
        <p:spPr>
          <a:xfrm>
            <a:off x="0" y="2628566"/>
            <a:ext cx="12192000" cy="2800793"/>
          </a:xfrm>
          <a:prstGeom prst="rect">
            <a:avLst/>
          </a:prstGeom>
          <a:solidFill>
            <a:srgbClr val="FBCD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498231-E1FB-4A32-A0EE-9CDB19C676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5760" y="2296641"/>
            <a:ext cx="11714480" cy="197994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Samorządy w spółdzielniach energetycznych</a:t>
            </a:r>
            <a:br>
              <a:rPr lang="pl-PL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</a:br>
            <a:r>
              <a:rPr lang="pl-PL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Doświadczenia projektu RENALDO </a:t>
            </a:r>
            <a:b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pl-P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16-11-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202</a:t>
            </a:r>
            <a:r>
              <a:rPr lang="pl-P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endParaRPr lang="de-DE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7FDE033-3C54-440E-B165-B2590168CD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5760" y="4398474"/>
            <a:ext cx="11460480" cy="1143000"/>
          </a:xfrm>
        </p:spPr>
        <p:txBody>
          <a:bodyPr>
            <a:normAutofit/>
          </a:bodyPr>
          <a:lstStyle/>
          <a:p>
            <a:r>
              <a:rPr lang="pl-PL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KONFERENCJA pt. Samowystarczalność Energetyczna Gminy Lądek Zdrój jako przykład dobrej praktyki produkcji i wykorzystania energii ze źródeł odnawialnych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9EE2FA4-8831-43E6-91ED-54A54CF76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278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86E4AF-C1F9-304D-AAE7-1F8D742481B6}"/>
              </a:ext>
            </a:extLst>
          </p:cNvPr>
          <p:cNvSpPr/>
          <p:nvPr/>
        </p:nvSpPr>
        <p:spPr>
          <a:xfrm>
            <a:off x="0" y="5541474"/>
            <a:ext cx="12192000" cy="2324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270330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F0F2903-A671-4F4D-A1ED-C3DD98D00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941" y="758952"/>
            <a:ext cx="7796795" cy="3566160"/>
          </a:xfrm>
        </p:spPr>
        <p:txBody>
          <a:bodyPr>
            <a:normAutofit/>
          </a:bodyPr>
          <a:lstStyle/>
          <a:p>
            <a:r>
              <a:rPr lang="pl-PL" sz="2800" dirty="0"/>
              <a:t>RAFAŁ SERAFIN – rafal.serafin@isotech24.eu</a:t>
            </a:r>
            <a:br>
              <a:rPr lang="pl-PL" sz="2800" dirty="0"/>
            </a:br>
            <a:br>
              <a:rPr lang="pl-PL" sz="2800" dirty="0"/>
            </a:br>
            <a:r>
              <a:rPr lang="pl-PL" sz="2800" dirty="0"/>
              <a:t>JUSTYNA LESIEWICZ – </a:t>
            </a:r>
            <a:r>
              <a:rPr lang="pl-PL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justyna.Lesiewicz@kpodr.pl</a:t>
            </a:r>
            <a:r>
              <a:rPr lang="pl-PL" sz="2800" dirty="0"/>
              <a:t> </a:t>
            </a:r>
            <a:endParaRPr lang="en-DE" sz="2800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9EE2FA4-8831-43E6-91ED-54A54CF76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278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9FF3416-FA04-4A12-A474-DC263F273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278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9539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Czego się nauczyliśmy w projekcie RENALDO?</a:t>
            </a:r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63388" y="1219200"/>
          <a:ext cx="3505200" cy="29481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{0660B408-B3CF-4A94-85FC-2B1E0A45F4A2}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7994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bg1"/>
                          </a:solidFill>
                        </a:rPr>
                        <a:t>Spółdzielnia energetyczna to unikalny, dostosowany do potrzeb podmiot o zasięgu lokalnym</a:t>
                      </a:r>
                      <a:endParaRPr lang="en-US" sz="16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4320" marR="274320" marT="144000" marB="91440" anchor="ctr">
                    <a:gradFill flip="none" rotWithShape="1">
                      <a:gsLst>
                        <a:gs pos="0">
                          <a:srgbClr val="00B050">
                            <a:shade val="30000"/>
                            <a:satMod val="115000"/>
                          </a:srgbClr>
                        </a:gs>
                        <a:gs pos="50000">
                          <a:srgbClr val="00B050">
                            <a:shade val="67500"/>
                            <a:satMod val="115000"/>
                          </a:srgbClr>
                        </a:gs>
                        <a:gs pos="100000">
                          <a:srgbClr val="00B05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0406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Pomimo ustawowych wytycznych i założeń, każda inicjatywa spółdzielni energetycznej jest unikatowa i musi być każdorazowo dostosowana do potrzeb, uwarunkowań i możliwości lokalnych.</a:t>
                      </a:r>
                    </a:p>
                    <a:p>
                      <a:endParaRPr lang="en-US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pPr algn="l"/>
                      <a:endParaRPr lang="en-US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4320" marR="274320" marT="182880" marB="91440"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364365" y="1219200"/>
          <a:ext cx="3505200" cy="31127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{0660B408-B3CF-4A94-85FC-2B1E0A45F4A2}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53645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bg1"/>
                          </a:solidFill>
                        </a:rPr>
                        <a:t>Lokalny lider, grupa inicjatywna to klucz do sukcesu</a:t>
                      </a:r>
                      <a:r>
                        <a:rPr lang="pl-PL" sz="1800" b="1" dirty="0">
                          <a:solidFill>
                            <a:srgbClr val="FF0000"/>
                          </a:solidFill>
                        </a:rPr>
                        <a:t>.</a:t>
                      </a:r>
                    </a:p>
                  </a:txBody>
                  <a:tcPr marL="274320" marR="274320" marT="144000" marB="91440" anchor="ctr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040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9CB38"/>
                        </a:buClr>
                        <a:buSzPct val="100000"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Kluczem dla powodzenia spółdzielni energetycznej jako samoorganizującej inicjatywy jest lider wraz z grupą inicjatywną (zgodnie z definicją „społeczności energetycznej” Komisji Europejskiej). Tacy liderzy funkcjonują w każdej społeczności lokalnej, ale trzeba ich znaleźć i uruchomić.</a:t>
                      </a:r>
                    </a:p>
                    <a:p>
                      <a:endParaRPr lang="en-US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4320" marR="274320" marT="182880" marB="91440"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065341" y="1219200"/>
          <a:ext cx="3505200" cy="3344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{0660B408-B3CF-4A94-85FC-2B1E0A45F4A2}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7994">
                <a:tc>
                  <a:txBody>
                    <a:bodyPr/>
                    <a:lstStyle/>
                    <a:p>
                      <a:pPr algn="l"/>
                      <a:r>
                        <a:rPr lang="pl-PL" sz="1600" b="1" dirty="0">
                          <a:solidFill>
                            <a:schemeClr val="bg1"/>
                          </a:solidFill>
                        </a:rPr>
                        <a:t>Wizja i plan jej realizacji a nie wyłącznie pieniądze gwarancją powodzenia inicjatywy</a:t>
                      </a:r>
                      <a:endParaRPr lang="en-US" sz="16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4320" marR="274320" marT="144000" marB="91440" anchor="ctr">
                    <a:gradFill flip="none" rotWithShape="1">
                      <a:gsLst>
                        <a:gs pos="0">
                          <a:srgbClr val="FFC000">
                            <a:shade val="30000"/>
                            <a:satMod val="115000"/>
                          </a:srgbClr>
                        </a:gs>
                        <a:gs pos="50000">
                          <a:srgbClr val="FFC000">
                            <a:shade val="67500"/>
                            <a:satMod val="115000"/>
                          </a:srgbClr>
                        </a:gs>
                        <a:gs pos="100000">
                          <a:srgbClr val="FFC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0406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Pieniądze i dofinansowanie są ważne, w szczególności na inwestycje w źródła OZE, ale nie są wystarczające dla utworzenia spółdzielni energetycznej. Potrzebna jest wizja i plan realizacji tej wizji.</a:t>
                      </a:r>
                    </a:p>
                    <a:p>
                      <a:endParaRPr lang="en-US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pPr algn="l"/>
                      <a:endParaRPr lang="en-US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/>
                      <a:endParaRPr lang="en-US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4320" marR="274320" marT="182880" marB="91440"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663388" y="3827929"/>
          <a:ext cx="3505200" cy="29481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{0660B408-B3CF-4A94-85FC-2B1E0A45F4A2}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7994">
                <a:tc>
                  <a:txBody>
                    <a:bodyPr/>
                    <a:lstStyle/>
                    <a:p>
                      <a:pPr algn="l"/>
                      <a:r>
                        <a:rPr lang="pl-PL" sz="1600" b="1" dirty="0">
                          <a:solidFill>
                            <a:schemeClr val="bg1"/>
                          </a:solidFill>
                        </a:rPr>
                        <a:t>Kompleksowe wsparcie                 gwarancją utworzenia spółdzielni energetycznej</a:t>
                      </a:r>
                      <a:endParaRPr lang="en-US" sz="16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4320" marR="274320" marT="144000" marB="91440" anchor="ctr">
                    <a:gradFill flip="none" rotWithShape="1">
                      <a:gsLst>
                        <a:gs pos="0">
                          <a:srgbClr val="0070C0">
                            <a:shade val="30000"/>
                            <a:satMod val="115000"/>
                          </a:srgbClr>
                        </a:gs>
                        <a:gs pos="50000">
                          <a:srgbClr val="0070C0">
                            <a:shade val="67500"/>
                            <a:satMod val="115000"/>
                          </a:srgbClr>
                        </a:gs>
                        <a:gs pos="100000">
                          <a:srgbClr val="0070C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0406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Proces ustanowienia spółdzielni nie jest liniowy (krok po kroku), ale kompleksowy wymagający pracy równocześnie nad wszystkimi elementami spółdzielni energetycznych (zidentyfikowaliśmy 7 takich elementów). Rejestracja w KOWR to nie wszystko.</a:t>
                      </a:r>
                    </a:p>
                  </a:txBody>
                  <a:tcPr marL="274320" marR="274320" marT="182880" marB="91440"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364365" y="3827929"/>
          <a:ext cx="3505200" cy="29481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{0660B408-B3CF-4A94-85FC-2B1E0A45F4A2}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7994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bg1"/>
                          </a:solidFill>
                        </a:rPr>
                        <a:t>Spółdzielnia energetyczna to partnerstwo producentów, konsumentów oraz specjalistów</a:t>
                      </a:r>
                    </a:p>
                  </a:txBody>
                  <a:tcPr marL="274320" marR="274320" marT="144000" marB="91440" anchor="ctr">
                    <a:gradFill flip="none" rotWithShape="1">
                      <a:gsLst>
                        <a:gs pos="0">
                          <a:srgbClr val="053179">
                            <a:shade val="30000"/>
                            <a:satMod val="115000"/>
                          </a:srgbClr>
                        </a:gs>
                        <a:gs pos="50000">
                          <a:srgbClr val="053179">
                            <a:shade val="67500"/>
                            <a:satMod val="115000"/>
                          </a:srgbClr>
                        </a:gs>
                        <a:gs pos="100000">
                          <a:srgbClr val="053179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0406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Skuteczne wsparcie wymaga zarówno pielęgnowanie procesu tworzenia spółdzielni energetycznej jako partnerstwa producentów i konsumentów oraz specjalistów do diagnozowania i rozwiązywania problemów technicznych, prawnych, finansowych, rozliczeniowych</a:t>
                      </a:r>
                      <a:endParaRPr lang="en-US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4320" marR="274320" marT="182880" marB="91440"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8065341" y="3827929"/>
          <a:ext cx="3505200" cy="290784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{0660B408-B3CF-4A94-85FC-2B1E0A45F4A2}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7994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-PL" sz="1600" b="1" dirty="0">
                          <a:solidFill>
                            <a:schemeClr val="bg1"/>
                          </a:solidFill>
                        </a:rPr>
                        <a:t>Szukamy sposobów rozwiązywania problemów, a nie ich mnożenia. </a:t>
                      </a:r>
                    </a:p>
                    <a:p>
                      <a:pPr algn="l"/>
                      <a:endParaRPr lang="en-US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74320" marR="274320" marT="144000" marB="91440" anchor="ctr">
                    <a:gradFill flip="none" rotWithShape="1">
                      <a:gsLst>
                        <a:gs pos="0">
                          <a:srgbClr val="7030A0">
                            <a:shade val="30000"/>
                            <a:satMod val="115000"/>
                          </a:srgbClr>
                        </a:gs>
                        <a:gs pos="50000">
                          <a:srgbClr val="7030A0">
                            <a:shade val="67500"/>
                            <a:satMod val="115000"/>
                          </a:srgbClr>
                        </a:gs>
                        <a:gs pos="100000">
                          <a:srgbClr val="7030A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0406">
                <a:tc>
                  <a:txBody>
                    <a:bodyPr/>
                    <a:lstStyle/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kern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Jest jeszcze wiele problemów do rozwiązania, </a:t>
                      </a:r>
                      <a:r>
                        <a:rPr lang="pl-PL" sz="1400" dirty="0">
                          <a:latin typeface="+mn-lt"/>
                        </a:rPr>
                        <a:t>(np. problem przyłączy, rozliczeń wewnętrznych, umów z operatorami itp.), który wymagają współpracy różnych podmiotów (formuła partnerska RENALDO się sprawdziła w tym zakresie).</a:t>
                      </a:r>
                    </a:p>
                  </a:txBody>
                  <a:tcPr marL="274320" marR="274320" marT="182880" marB="91440"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9E0703B-605C-3F07-D940-A5A38BF39CA7}"/>
              </a:ext>
            </a:extLst>
          </p:cNvPr>
          <p:cNvSpPr/>
          <p:nvPr/>
        </p:nvSpPr>
        <p:spPr>
          <a:xfrm>
            <a:off x="4291665" y="1197057"/>
            <a:ext cx="1825551" cy="2312809"/>
          </a:xfrm>
          <a:custGeom>
            <a:avLst/>
            <a:gdLst>
              <a:gd name="connsiteX0" fmla="*/ 1442670 w 1825551"/>
              <a:gd name="connsiteY0" fmla="*/ 402239 h 2312809"/>
              <a:gd name="connsiteX1" fmla="*/ 1441903 w 1825551"/>
              <a:gd name="connsiteY1" fmla="*/ 400789 h 2312809"/>
              <a:gd name="connsiteX2" fmla="*/ 1437042 w 1825551"/>
              <a:gd name="connsiteY2" fmla="*/ 392006 h 2312809"/>
              <a:gd name="connsiteX3" fmla="*/ 767469 w 1825551"/>
              <a:gd name="connsiteY3" fmla="*/ 0 h 2312809"/>
              <a:gd name="connsiteX4" fmla="*/ 0 w 1825551"/>
              <a:gd name="connsiteY4" fmla="*/ 767469 h 2312809"/>
              <a:gd name="connsiteX5" fmla="*/ 186495 w 1825551"/>
              <a:gd name="connsiteY5" fmla="*/ 1268967 h 2312809"/>
              <a:gd name="connsiteX6" fmla="*/ 1431499 w 1825551"/>
              <a:gd name="connsiteY6" fmla="*/ 2312809 h 2312809"/>
              <a:gd name="connsiteX7" fmla="*/ 1825552 w 1825551"/>
              <a:gd name="connsiteY7" fmla="*/ 2086406 h 2312809"/>
              <a:gd name="connsiteX8" fmla="*/ 1442670 w 1825551"/>
              <a:gd name="connsiteY8" fmla="*/ 402239 h 2312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5551" h="2312809">
                <a:moveTo>
                  <a:pt x="1442670" y="402239"/>
                </a:moveTo>
                <a:cubicBezTo>
                  <a:pt x="1442414" y="401727"/>
                  <a:pt x="1442159" y="401301"/>
                  <a:pt x="1441903" y="400789"/>
                </a:cubicBezTo>
                <a:cubicBezTo>
                  <a:pt x="1440283" y="397890"/>
                  <a:pt x="1438662" y="394905"/>
                  <a:pt x="1437042" y="392006"/>
                </a:cubicBezTo>
                <a:cubicBezTo>
                  <a:pt x="1305464" y="158099"/>
                  <a:pt x="1055013" y="0"/>
                  <a:pt x="767469" y="0"/>
                </a:cubicBezTo>
                <a:cubicBezTo>
                  <a:pt x="343570" y="0"/>
                  <a:pt x="0" y="343655"/>
                  <a:pt x="0" y="767469"/>
                </a:cubicBezTo>
                <a:cubicBezTo>
                  <a:pt x="0" y="959165"/>
                  <a:pt x="70266" y="1134404"/>
                  <a:pt x="186495" y="1268967"/>
                </a:cubicBezTo>
                <a:cubicBezTo>
                  <a:pt x="305282" y="1424933"/>
                  <a:pt x="712296" y="1912617"/>
                  <a:pt x="1431499" y="2312809"/>
                </a:cubicBezTo>
                <a:lnTo>
                  <a:pt x="1825552" y="2086406"/>
                </a:lnTo>
                <a:cubicBezTo>
                  <a:pt x="1825552" y="2086321"/>
                  <a:pt x="1718874" y="901349"/>
                  <a:pt x="1442670" y="402239"/>
                </a:cubicBezTo>
                <a:close/>
              </a:path>
            </a:pathLst>
          </a:custGeom>
          <a:solidFill>
            <a:schemeClr val="accent1"/>
          </a:soli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0DACFA5-2EED-3501-A87B-EFB2061360CC}"/>
              </a:ext>
            </a:extLst>
          </p:cNvPr>
          <p:cNvSpPr/>
          <p:nvPr/>
        </p:nvSpPr>
        <p:spPr>
          <a:xfrm>
            <a:off x="6137687" y="1239264"/>
            <a:ext cx="1847495" cy="2306861"/>
          </a:xfrm>
          <a:custGeom>
            <a:avLst/>
            <a:gdLst>
              <a:gd name="connsiteX0" fmla="*/ 1710261 w 1847494"/>
              <a:gd name="connsiteY0" fmla="*/ 1205544 h 2306861"/>
              <a:gd name="connsiteX1" fmla="*/ 1711199 w 1847494"/>
              <a:gd name="connsiteY1" fmla="*/ 1204180 h 2306861"/>
              <a:gd name="connsiteX2" fmla="*/ 1716827 w 1847494"/>
              <a:gd name="connsiteY2" fmla="*/ 1195823 h 2306861"/>
              <a:gd name="connsiteX3" fmla="*/ 1764837 w 1847494"/>
              <a:gd name="connsiteY3" fmla="*/ 421447 h 2306861"/>
              <a:gd name="connsiteX4" fmla="*/ 733700 w 1847494"/>
              <a:gd name="connsiteY4" fmla="*/ 82652 h 2306861"/>
              <a:gd name="connsiteX5" fmla="*/ 370176 w 1847494"/>
              <a:gd name="connsiteY5" fmla="*/ 475255 h 2306861"/>
              <a:gd name="connsiteX6" fmla="*/ 0 w 1847494"/>
              <a:gd name="connsiteY6" fmla="*/ 2057263 h 2306861"/>
              <a:gd name="connsiteX7" fmla="*/ 379812 w 1847494"/>
              <a:gd name="connsiteY7" fmla="*/ 2306861 h 2306861"/>
              <a:gd name="connsiteX8" fmla="*/ 1710261 w 1847494"/>
              <a:gd name="connsiteY8" fmla="*/ 1205544 h 230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494" h="2306861">
                <a:moveTo>
                  <a:pt x="1710261" y="1205544"/>
                </a:moveTo>
                <a:cubicBezTo>
                  <a:pt x="1710602" y="1205118"/>
                  <a:pt x="1710858" y="1204691"/>
                  <a:pt x="1711199" y="1204180"/>
                </a:cubicBezTo>
                <a:cubicBezTo>
                  <a:pt x="1713075" y="1201365"/>
                  <a:pt x="1714951" y="1198637"/>
                  <a:pt x="1716827" y="1195823"/>
                </a:cubicBezTo>
                <a:cubicBezTo>
                  <a:pt x="1866398" y="973001"/>
                  <a:pt x="1894538" y="678037"/>
                  <a:pt x="1764837" y="421447"/>
                </a:cubicBezTo>
                <a:cubicBezTo>
                  <a:pt x="1573651" y="43255"/>
                  <a:pt x="1112062" y="-108533"/>
                  <a:pt x="733700" y="82652"/>
                </a:cubicBezTo>
                <a:cubicBezTo>
                  <a:pt x="562640" y="169120"/>
                  <a:pt x="437883" y="310846"/>
                  <a:pt x="370176" y="475255"/>
                </a:cubicBezTo>
                <a:cubicBezTo>
                  <a:pt x="284475" y="651602"/>
                  <a:pt x="32831" y="1234878"/>
                  <a:pt x="0" y="2057263"/>
                </a:cubicBezTo>
                <a:lnTo>
                  <a:pt x="379812" y="2306861"/>
                </a:lnTo>
                <a:cubicBezTo>
                  <a:pt x="379812" y="2306776"/>
                  <a:pt x="1389459" y="1677196"/>
                  <a:pt x="1710261" y="1205544"/>
                </a:cubicBezTo>
                <a:close/>
              </a:path>
            </a:pathLst>
          </a:custGeom>
          <a:solidFill>
            <a:schemeClr val="accent2"/>
          </a:soli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047126B-6EB9-A580-A927-9BC1DF746DFB}"/>
              </a:ext>
            </a:extLst>
          </p:cNvPr>
          <p:cNvSpPr/>
          <p:nvPr/>
        </p:nvSpPr>
        <p:spPr>
          <a:xfrm>
            <a:off x="6528840" y="3079799"/>
            <a:ext cx="2448264" cy="1535092"/>
          </a:xfrm>
          <a:custGeom>
            <a:avLst/>
            <a:gdLst>
              <a:gd name="connsiteX0" fmla="*/ 1626607 w 2448264"/>
              <a:gd name="connsiteY0" fmla="*/ 1533277 h 1535092"/>
              <a:gd name="connsiteX1" fmla="*/ 1628227 w 2448264"/>
              <a:gd name="connsiteY1" fmla="*/ 1533362 h 1535092"/>
              <a:gd name="connsiteX2" fmla="*/ 1638204 w 2448264"/>
              <a:gd name="connsiteY2" fmla="*/ 1533959 h 1535092"/>
              <a:gd name="connsiteX3" fmla="*/ 2328329 w 2448264"/>
              <a:gd name="connsiteY3" fmla="*/ 1179388 h 1535092"/>
              <a:gd name="connsiteX4" fmla="*/ 2092546 w 2448264"/>
              <a:gd name="connsiteY4" fmla="*/ 119941 h 1535092"/>
              <a:gd name="connsiteX5" fmla="*/ 1569303 w 2448264"/>
              <a:gd name="connsiteY5" fmla="*/ 8231 h 1535092"/>
              <a:gd name="connsiteX6" fmla="*/ 20381 w 2448264"/>
              <a:gd name="connsiteY6" fmla="*/ 498729 h 1535092"/>
              <a:gd name="connsiteX7" fmla="*/ 0 w 2448264"/>
              <a:gd name="connsiteY7" fmla="*/ 952729 h 1535092"/>
              <a:gd name="connsiteX8" fmla="*/ 1626607 w 2448264"/>
              <a:gd name="connsiteY8" fmla="*/ 1533277 h 1535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8264" h="1535092">
                <a:moveTo>
                  <a:pt x="1626607" y="1533277"/>
                </a:moveTo>
                <a:cubicBezTo>
                  <a:pt x="1627118" y="1533277"/>
                  <a:pt x="1627715" y="1533362"/>
                  <a:pt x="1628227" y="1533362"/>
                </a:cubicBezTo>
                <a:cubicBezTo>
                  <a:pt x="1631553" y="1533532"/>
                  <a:pt x="1634964" y="1533788"/>
                  <a:pt x="1638204" y="1533959"/>
                </a:cubicBezTo>
                <a:cubicBezTo>
                  <a:pt x="1906221" y="1548541"/>
                  <a:pt x="2174068" y="1421994"/>
                  <a:pt x="2328329" y="1179388"/>
                </a:cubicBezTo>
                <a:cubicBezTo>
                  <a:pt x="2555756" y="821748"/>
                  <a:pt x="2450186" y="347367"/>
                  <a:pt x="2092546" y="119941"/>
                </a:cubicBezTo>
                <a:cubicBezTo>
                  <a:pt x="1930780" y="17100"/>
                  <a:pt x="1745138" y="-17692"/>
                  <a:pt x="1569303" y="8231"/>
                </a:cubicBezTo>
                <a:cubicBezTo>
                  <a:pt x="1373939" y="24775"/>
                  <a:pt x="744018" y="106553"/>
                  <a:pt x="20381" y="498729"/>
                </a:cubicBezTo>
                <a:lnTo>
                  <a:pt x="0" y="952729"/>
                </a:lnTo>
                <a:cubicBezTo>
                  <a:pt x="0" y="952729"/>
                  <a:pt x="1057230" y="1498570"/>
                  <a:pt x="1626607" y="1533277"/>
                </a:cubicBezTo>
                <a:close/>
              </a:path>
            </a:pathLst>
          </a:custGeom>
          <a:solidFill>
            <a:srgbClr val="FFFF00"/>
          </a:soli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26C92CA-A540-6FBD-5F49-619B0831DD68}"/>
              </a:ext>
            </a:extLst>
          </p:cNvPr>
          <p:cNvSpPr/>
          <p:nvPr/>
        </p:nvSpPr>
        <p:spPr>
          <a:xfrm>
            <a:off x="6110572" y="4081475"/>
            <a:ext cx="1769187" cy="2339339"/>
          </a:xfrm>
          <a:custGeom>
            <a:avLst/>
            <a:gdLst>
              <a:gd name="connsiteX0" fmla="*/ 311763 w 1769187"/>
              <a:gd name="connsiteY0" fmla="*/ 1908353 h 2339338"/>
              <a:gd name="connsiteX1" fmla="*/ 312445 w 1769187"/>
              <a:gd name="connsiteY1" fmla="*/ 1909803 h 2339338"/>
              <a:gd name="connsiteX2" fmla="*/ 316964 w 1769187"/>
              <a:gd name="connsiteY2" fmla="*/ 1918756 h 2339338"/>
              <a:gd name="connsiteX3" fmla="*/ 969398 w 1769187"/>
              <a:gd name="connsiteY3" fmla="*/ 2338648 h 2339338"/>
              <a:gd name="connsiteX4" fmla="*/ 1768503 w 1769187"/>
              <a:gd name="connsiteY4" fmla="*/ 1604095 h 2339338"/>
              <a:gd name="connsiteX5" fmla="*/ 1603242 w 1769187"/>
              <a:gd name="connsiteY5" fmla="*/ 1095178 h 2339338"/>
              <a:gd name="connsiteX6" fmla="*/ 403177 w 1769187"/>
              <a:gd name="connsiteY6" fmla="*/ 0 h 2339338"/>
              <a:gd name="connsiteX7" fmla="*/ 0 w 1769187"/>
              <a:gd name="connsiteY7" fmla="*/ 209689 h 2339338"/>
              <a:gd name="connsiteX8" fmla="*/ 311763 w 1769187"/>
              <a:gd name="connsiteY8" fmla="*/ 1908353 h 233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9187" h="2339338">
                <a:moveTo>
                  <a:pt x="311763" y="1908353"/>
                </a:moveTo>
                <a:cubicBezTo>
                  <a:pt x="312019" y="1908865"/>
                  <a:pt x="312274" y="1909291"/>
                  <a:pt x="312445" y="1909803"/>
                </a:cubicBezTo>
                <a:cubicBezTo>
                  <a:pt x="313980" y="1912788"/>
                  <a:pt x="315429" y="1915772"/>
                  <a:pt x="316964" y="1918756"/>
                </a:cubicBezTo>
                <a:cubicBezTo>
                  <a:pt x="438480" y="2158036"/>
                  <a:pt x="682194" y="2326538"/>
                  <a:pt x="969398" y="2338648"/>
                </a:cubicBezTo>
                <a:cubicBezTo>
                  <a:pt x="1392870" y="2356470"/>
                  <a:pt x="1750681" y="2027567"/>
                  <a:pt x="1768503" y="1604095"/>
                </a:cubicBezTo>
                <a:cubicBezTo>
                  <a:pt x="1776519" y="1412568"/>
                  <a:pt x="1713672" y="1234516"/>
                  <a:pt x="1603242" y="1095178"/>
                </a:cubicBezTo>
                <a:cubicBezTo>
                  <a:pt x="1491106" y="934350"/>
                  <a:pt x="1104899" y="429953"/>
                  <a:pt x="403177" y="0"/>
                </a:cubicBezTo>
                <a:lnTo>
                  <a:pt x="0" y="209689"/>
                </a:lnTo>
                <a:cubicBezTo>
                  <a:pt x="0" y="209689"/>
                  <a:pt x="56707" y="1398157"/>
                  <a:pt x="311763" y="1908353"/>
                </a:cubicBezTo>
                <a:close/>
              </a:path>
            </a:pathLst>
          </a:custGeom>
          <a:solidFill>
            <a:srgbClr val="92D050"/>
          </a:soli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660AB7A-D0EB-8AC2-A686-178189D2CE52}"/>
              </a:ext>
            </a:extLst>
          </p:cNvPr>
          <p:cNvSpPr/>
          <p:nvPr/>
        </p:nvSpPr>
        <p:spPr>
          <a:xfrm>
            <a:off x="4199178" y="4050778"/>
            <a:ext cx="1852213" cy="2304205"/>
          </a:xfrm>
          <a:custGeom>
            <a:avLst/>
            <a:gdLst>
              <a:gd name="connsiteX0" fmla="*/ 138797 w 1852213"/>
              <a:gd name="connsiteY0" fmla="*/ 1096372 h 2304205"/>
              <a:gd name="connsiteX1" fmla="*/ 137859 w 1852213"/>
              <a:gd name="connsiteY1" fmla="*/ 1097651 h 2304205"/>
              <a:gd name="connsiteX2" fmla="*/ 132231 w 1852213"/>
              <a:gd name="connsiteY2" fmla="*/ 1105922 h 2304205"/>
              <a:gd name="connsiteX3" fmla="*/ 81323 w 1852213"/>
              <a:gd name="connsiteY3" fmla="*/ 1880127 h 2304205"/>
              <a:gd name="connsiteX4" fmla="*/ 1111180 w 1852213"/>
              <a:gd name="connsiteY4" fmla="*/ 2222845 h 2304205"/>
              <a:gd name="connsiteX5" fmla="*/ 1476154 w 1852213"/>
              <a:gd name="connsiteY5" fmla="*/ 1831607 h 2304205"/>
              <a:gd name="connsiteX6" fmla="*/ 1852214 w 1852213"/>
              <a:gd name="connsiteY6" fmla="*/ 251048 h 2304205"/>
              <a:gd name="connsiteX7" fmla="*/ 1473340 w 1852213"/>
              <a:gd name="connsiteY7" fmla="*/ 0 h 2304205"/>
              <a:gd name="connsiteX8" fmla="*/ 138797 w 1852213"/>
              <a:gd name="connsiteY8" fmla="*/ 1096372 h 230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213" h="2304205">
                <a:moveTo>
                  <a:pt x="138797" y="1096372"/>
                </a:moveTo>
                <a:cubicBezTo>
                  <a:pt x="138456" y="1096798"/>
                  <a:pt x="138201" y="1097224"/>
                  <a:pt x="137859" y="1097651"/>
                </a:cubicBezTo>
                <a:cubicBezTo>
                  <a:pt x="135983" y="1100379"/>
                  <a:pt x="134022" y="1103193"/>
                  <a:pt x="132231" y="1105922"/>
                </a:cubicBezTo>
                <a:cubicBezTo>
                  <a:pt x="-18107" y="1328232"/>
                  <a:pt x="-47356" y="1623026"/>
                  <a:pt x="81323" y="1880127"/>
                </a:cubicBezTo>
                <a:cubicBezTo>
                  <a:pt x="271058" y="2259172"/>
                  <a:pt x="732136" y="2412580"/>
                  <a:pt x="1111180" y="2222845"/>
                </a:cubicBezTo>
                <a:cubicBezTo>
                  <a:pt x="1282581" y="2137059"/>
                  <a:pt x="1407849" y="1995760"/>
                  <a:pt x="1476154" y="1831607"/>
                </a:cubicBezTo>
                <a:cubicBezTo>
                  <a:pt x="1562451" y="1655515"/>
                  <a:pt x="1816313" y="1073262"/>
                  <a:pt x="1852214" y="251048"/>
                </a:cubicBezTo>
                <a:lnTo>
                  <a:pt x="1473340" y="0"/>
                </a:lnTo>
                <a:cubicBezTo>
                  <a:pt x="1473425" y="85"/>
                  <a:pt x="461475" y="625913"/>
                  <a:pt x="138797" y="1096372"/>
                </a:cubicBezTo>
                <a:close/>
              </a:path>
            </a:pathLst>
          </a:custGeom>
          <a:solidFill>
            <a:schemeClr val="accent5"/>
          </a:soli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8CE7969-BD52-D69F-25DF-16E0EB995B86}"/>
              </a:ext>
            </a:extLst>
          </p:cNvPr>
          <p:cNvSpPr/>
          <p:nvPr/>
        </p:nvSpPr>
        <p:spPr>
          <a:xfrm>
            <a:off x="3214897" y="2950993"/>
            <a:ext cx="2450883" cy="1535176"/>
          </a:xfrm>
          <a:custGeom>
            <a:avLst/>
            <a:gdLst>
              <a:gd name="connsiteX0" fmla="*/ 833486 w 2450883"/>
              <a:gd name="connsiteY0" fmla="*/ 2729 h 1535176"/>
              <a:gd name="connsiteX1" fmla="*/ 831866 w 2450883"/>
              <a:gd name="connsiteY1" fmla="*/ 2558 h 1535176"/>
              <a:gd name="connsiteX2" fmla="*/ 821889 w 2450883"/>
              <a:gd name="connsiteY2" fmla="*/ 1876 h 1535176"/>
              <a:gd name="connsiteX3" fmla="*/ 126392 w 2450883"/>
              <a:gd name="connsiteY3" fmla="*/ 345787 h 1535176"/>
              <a:gd name="connsiteX4" fmla="*/ 345803 w 2450883"/>
              <a:gd name="connsiteY4" fmla="*/ 1408817 h 1535176"/>
              <a:gd name="connsiteX5" fmla="*/ 867255 w 2450883"/>
              <a:gd name="connsiteY5" fmla="*/ 1528627 h 1535176"/>
              <a:gd name="connsiteX6" fmla="*/ 2423511 w 2450883"/>
              <a:gd name="connsiteY6" fmla="*/ 1062091 h 1535176"/>
              <a:gd name="connsiteX7" fmla="*/ 2450884 w 2450883"/>
              <a:gd name="connsiteY7" fmla="*/ 608432 h 1535176"/>
              <a:gd name="connsiteX8" fmla="*/ 833486 w 2450883"/>
              <a:gd name="connsiteY8" fmla="*/ 2729 h 153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0883" h="1535176">
                <a:moveTo>
                  <a:pt x="833486" y="2729"/>
                </a:moveTo>
                <a:cubicBezTo>
                  <a:pt x="832975" y="2644"/>
                  <a:pt x="832378" y="2644"/>
                  <a:pt x="831866" y="2558"/>
                </a:cubicBezTo>
                <a:cubicBezTo>
                  <a:pt x="828541" y="2302"/>
                  <a:pt x="825130" y="2047"/>
                  <a:pt x="821889" y="1876"/>
                </a:cubicBezTo>
                <a:cubicBezTo>
                  <a:pt x="554128" y="-16884"/>
                  <a:pt x="284405" y="105570"/>
                  <a:pt x="126392" y="345787"/>
                </a:cubicBezTo>
                <a:cubicBezTo>
                  <a:pt x="-106577" y="699931"/>
                  <a:pt x="-8341" y="1175847"/>
                  <a:pt x="345803" y="1408817"/>
                </a:cubicBezTo>
                <a:cubicBezTo>
                  <a:pt x="505948" y="1514130"/>
                  <a:pt x="690993" y="1551736"/>
                  <a:pt x="867255" y="1528627"/>
                </a:cubicBezTo>
                <a:cubicBezTo>
                  <a:pt x="1062874" y="1515068"/>
                  <a:pt x="1693989" y="1443011"/>
                  <a:pt x="2423511" y="1062091"/>
                </a:cubicBezTo>
                <a:lnTo>
                  <a:pt x="2450884" y="608432"/>
                </a:lnTo>
                <a:cubicBezTo>
                  <a:pt x="2450969" y="608347"/>
                  <a:pt x="1402266" y="46219"/>
                  <a:pt x="833486" y="2729"/>
                </a:cubicBezTo>
                <a:close/>
              </a:path>
            </a:pathLst>
          </a:custGeom>
          <a:solidFill>
            <a:schemeClr val="accent6"/>
          </a:soli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977EAB3-9674-96C7-60D2-A9E33B6D70CC}"/>
              </a:ext>
            </a:extLst>
          </p:cNvPr>
          <p:cNvSpPr/>
          <p:nvPr/>
        </p:nvSpPr>
        <p:spPr>
          <a:xfrm>
            <a:off x="4382782" y="1416489"/>
            <a:ext cx="1637447" cy="1637448"/>
          </a:xfrm>
          <a:custGeom>
            <a:avLst/>
            <a:gdLst>
              <a:gd name="connsiteX0" fmla="*/ 1328062 w 1328061"/>
              <a:gd name="connsiteY0" fmla="*/ 664031 h 1328061"/>
              <a:gd name="connsiteX1" fmla="*/ 664031 w 1328061"/>
              <a:gd name="connsiteY1" fmla="*/ 1328062 h 1328061"/>
              <a:gd name="connsiteX2" fmla="*/ 0 w 1328061"/>
              <a:gd name="connsiteY2" fmla="*/ 664031 h 1328061"/>
              <a:gd name="connsiteX3" fmla="*/ 664031 w 1328061"/>
              <a:gd name="connsiteY3" fmla="*/ 0 h 1328061"/>
              <a:gd name="connsiteX4" fmla="*/ 1328062 w 1328061"/>
              <a:gd name="connsiteY4" fmla="*/ 664031 h 132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061" h="1328061">
                <a:moveTo>
                  <a:pt x="1328062" y="664031"/>
                </a:moveTo>
                <a:cubicBezTo>
                  <a:pt x="1328062" y="1030765"/>
                  <a:pt x="1030765" y="1328062"/>
                  <a:pt x="664031" y="1328062"/>
                </a:cubicBezTo>
                <a:cubicBezTo>
                  <a:pt x="297297" y="1328062"/>
                  <a:pt x="0" y="1030765"/>
                  <a:pt x="0" y="664031"/>
                </a:cubicBezTo>
                <a:cubicBezTo>
                  <a:pt x="0" y="297297"/>
                  <a:pt x="297297" y="0"/>
                  <a:pt x="664031" y="0"/>
                </a:cubicBezTo>
                <a:cubicBezTo>
                  <a:pt x="1030765" y="0"/>
                  <a:pt x="1328062" y="297297"/>
                  <a:pt x="1328062" y="664031"/>
                </a:cubicBezTo>
                <a:close/>
              </a:path>
            </a:pathLst>
          </a:custGeom>
          <a:solidFill>
            <a:schemeClr val="tx1">
              <a:alpha val="61000"/>
            </a:schemeClr>
          </a:solidFill>
          <a:ln w="8525" cap="flat">
            <a:noFill/>
            <a:prstDash val="solid"/>
            <a:miter/>
          </a:ln>
          <a:effectLst>
            <a:softEdge rad="381000"/>
          </a:effectLst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CA0730EA-EC1B-7606-C0B2-6DD374794553}"/>
              </a:ext>
            </a:extLst>
          </p:cNvPr>
          <p:cNvSpPr/>
          <p:nvPr/>
        </p:nvSpPr>
        <p:spPr>
          <a:xfrm>
            <a:off x="6562903" y="1457507"/>
            <a:ext cx="1637447" cy="1637448"/>
          </a:xfrm>
          <a:custGeom>
            <a:avLst/>
            <a:gdLst>
              <a:gd name="connsiteX0" fmla="*/ 1328062 w 1328061"/>
              <a:gd name="connsiteY0" fmla="*/ 664031 h 1328061"/>
              <a:gd name="connsiteX1" fmla="*/ 664031 w 1328061"/>
              <a:gd name="connsiteY1" fmla="*/ 1328062 h 1328061"/>
              <a:gd name="connsiteX2" fmla="*/ 0 w 1328061"/>
              <a:gd name="connsiteY2" fmla="*/ 664031 h 1328061"/>
              <a:gd name="connsiteX3" fmla="*/ 664031 w 1328061"/>
              <a:gd name="connsiteY3" fmla="*/ 0 h 1328061"/>
              <a:gd name="connsiteX4" fmla="*/ 1328062 w 1328061"/>
              <a:gd name="connsiteY4" fmla="*/ 664031 h 132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061" h="1328061">
                <a:moveTo>
                  <a:pt x="1328062" y="664031"/>
                </a:moveTo>
                <a:cubicBezTo>
                  <a:pt x="1328062" y="1030765"/>
                  <a:pt x="1030765" y="1328062"/>
                  <a:pt x="664031" y="1328062"/>
                </a:cubicBezTo>
                <a:cubicBezTo>
                  <a:pt x="297297" y="1328062"/>
                  <a:pt x="0" y="1030765"/>
                  <a:pt x="0" y="664031"/>
                </a:cubicBezTo>
                <a:cubicBezTo>
                  <a:pt x="0" y="297297"/>
                  <a:pt x="297297" y="0"/>
                  <a:pt x="664031" y="0"/>
                </a:cubicBezTo>
                <a:cubicBezTo>
                  <a:pt x="1030765" y="0"/>
                  <a:pt x="1328062" y="297297"/>
                  <a:pt x="1328062" y="664031"/>
                </a:cubicBezTo>
                <a:close/>
              </a:path>
            </a:pathLst>
          </a:custGeom>
          <a:solidFill>
            <a:schemeClr val="tx1">
              <a:alpha val="61000"/>
            </a:schemeClr>
          </a:solidFill>
          <a:ln w="8525" cap="flat">
            <a:noFill/>
            <a:prstDash val="solid"/>
            <a:miter/>
          </a:ln>
          <a:effectLst>
            <a:softEdge rad="381000"/>
          </a:effectLst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05E00B87-2C38-C85B-222D-628239F0DC5C}"/>
              </a:ext>
            </a:extLst>
          </p:cNvPr>
          <p:cNvSpPr/>
          <p:nvPr/>
        </p:nvSpPr>
        <p:spPr>
          <a:xfrm>
            <a:off x="7554898" y="3297896"/>
            <a:ext cx="1637447" cy="1637448"/>
          </a:xfrm>
          <a:custGeom>
            <a:avLst/>
            <a:gdLst>
              <a:gd name="connsiteX0" fmla="*/ 1328062 w 1328061"/>
              <a:gd name="connsiteY0" fmla="*/ 664031 h 1328061"/>
              <a:gd name="connsiteX1" fmla="*/ 664031 w 1328061"/>
              <a:gd name="connsiteY1" fmla="*/ 1328062 h 1328061"/>
              <a:gd name="connsiteX2" fmla="*/ 0 w 1328061"/>
              <a:gd name="connsiteY2" fmla="*/ 664031 h 1328061"/>
              <a:gd name="connsiteX3" fmla="*/ 664031 w 1328061"/>
              <a:gd name="connsiteY3" fmla="*/ 0 h 1328061"/>
              <a:gd name="connsiteX4" fmla="*/ 1328062 w 1328061"/>
              <a:gd name="connsiteY4" fmla="*/ 664031 h 132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061" h="1328061">
                <a:moveTo>
                  <a:pt x="1328062" y="664031"/>
                </a:moveTo>
                <a:cubicBezTo>
                  <a:pt x="1328062" y="1030765"/>
                  <a:pt x="1030765" y="1328062"/>
                  <a:pt x="664031" y="1328062"/>
                </a:cubicBezTo>
                <a:cubicBezTo>
                  <a:pt x="297297" y="1328062"/>
                  <a:pt x="0" y="1030765"/>
                  <a:pt x="0" y="664031"/>
                </a:cubicBezTo>
                <a:cubicBezTo>
                  <a:pt x="0" y="297297"/>
                  <a:pt x="297297" y="0"/>
                  <a:pt x="664031" y="0"/>
                </a:cubicBezTo>
                <a:cubicBezTo>
                  <a:pt x="1030765" y="0"/>
                  <a:pt x="1328062" y="297297"/>
                  <a:pt x="1328062" y="664031"/>
                </a:cubicBezTo>
                <a:close/>
              </a:path>
            </a:pathLst>
          </a:custGeom>
          <a:solidFill>
            <a:schemeClr val="tx1">
              <a:alpha val="61000"/>
            </a:schemeClr>
          </a:solidFill>
          <a:ln w="8525" cap="flat">
            <a:noFill/>
            <a:prstDash val="solid"/>
            <a:miter/>
          </a:ln>
          <a:effectLst>
            <a:softEdge rad="381000"/>
          </a:effectLst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98DFD02-A03B-9D17-0279-0B13CFA3F2DA}"/>
              </a:ext>
            </a:extLst>
          </p:cNvPr>
          <p:cNvSpPr/>
          <p:nvPr/>
        </p:nvSpPr>
        <p:spPr>
          <a:xfrm>
            <a:off x="6492734" y="5134805"/>
            <a:ext cx="1637447" cy="1637448"/>
          </a:xfrm>
          <a:custGeom>
            <a:avLst/>
            <a:gdLst>
              <a:gd name="connsiteX0" fmla="*/ 1328061 w 1328061"/>
              <a:gd name="connsiteY0" fmla="*/ 664031 h 1328061"/>
              <a:gd name="connsiteX1" fmla="*/ 664031 w 1328061"/>
              <a:gd name="connsiteY1" fmla="*/ 1328062 h 1328061"/>
              <a:gd name="connsiteX2" fmla="*/ 0 w 1328061"/>
              <a:gd name="connsiteY2" fmla="*/ 664031 h 1328061"/>
              <a:gd name="connsiteX3" fmla="*/ 664031 w 1328061"/>
              <a:gd name="connsiteY3" fmla="*/ 0 h 1328061"/>
              <a:gd name="connsiteX4" fmla="*/ 1328061 w 1328061"/>
              <a:gd name="connsiteY4" fmla="*/ 664031 h 132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061" h="1328061">
                <a:moveTo>
                  <a:pt x="1328061" y="664031"/>
                </a:moveTo>
                <a:cubicBezTo>
                  <a:pt x="1328061" y="1030765"/>
                  <a:pt x="1030765" y="1328062"/>
                  <a:pt x="664031" y="1328062"/>
                </a:cubicBezTo>
                <a:cubicBezTo>
                  <a:pt x="297297" y="1328062"/>
                  <a:pt x="0" y="1030765"/>
                  <a:pt x="0" y="664031"/>
                </a:cubicBezTo>
                <a:cubicBezTo>
                  <a:pt x="0" y="297297"/>
                  <a:pt x="297297" y="0"/>
                  <a:pt x="664031" y="0"/>
                </a:cubicBezTo>
                <a:cubicBezTo>
                  <a:pt x="1030765" y="0"/>
                  <a:pt x="1328061" y="297297"/>
                  <a:pt x="1328061" y="664031"/>
                </a:cubicBezTo>
                <a:close/>
              </a:path>
            </a:pathLst>
          </a:custGeom>
          <a:solidFill>
            <a:schemeClr val="tx1">
              <a:alpha val="61000"/>
            </a:schemeClr>
          </a:solidFill>
          <a:ln w="8525" cap="flat">
            <a:noFill/>
            <a:prstDash val="solid"/>
            <a:miter/>
          </a:ln>
          <a:effectLst>
            <a:softEdge rad="381000"/>
          </a:effectLst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4D6D17F-3B8A-0BD3-8931-5B41019C2446}"/>
              </a:ext>
            </a:extLst>
          </p:cNvPr>
          <p:cNvSpPr/>
          <p:nvPr/>
        </p:nvSpPr>
        <p:spPr>
          <a:xfrm>
            <a:off x="4283674" y="5038003"/>
            <a:ext cx="1637447" cy="1637448"/>
          </a:xfrm>
          <a:custGeom>
            <a:avLst/>
            <a:gdLst>
              <a:gd name="connsiteX0" fmla="*/ 1328062 w 1328061"/>
              <a:gd name="connsiteY0" fmla="*/ 664031 h 1328061"/>
              <a:gd name="connsiteX1" fmla="*/ 664031 w 1328061"/>
              <a:gd name="connsiteY1" fmla="*/ 1328062 h 1328061"/>
              <a:gd name="connsiteX2" fmla="*/ 0 w 1328061"/>
              <a:gd name="connsiteY2" fmla="*/ 664031 h 1328061"/>
              <a:gd name="connsiteX3" fmla="*/ 664031 w 1328061"/>
              <a:gd name="connsiteY3" fmla="*/ 0 h 1328061"/>
              <a:gd name="connsiteX4" fmla="*/ 1328062 w 1328061"/>
              <a:gd name="connsiteY4" fmla="*/ 664031 h 132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061" h="1328061">
                <a:moveTo>
                  <a:pt x="1328062" y="664031"/>
                </a:moveTo>
                <a:cubicBezTo>
                  <a:pt x="1328062" y="1030765"/>
                  <a:pt x="1030765" y="1328062"/>
                  <a:pt x="664031" y="1328062"/>
                </a:cubicBezTo>
                <a:cubicBezTo>
                  <a:pt x="297297" y="1328062"/>
                  <a:pt x="0" y="1030765"/>
                  <a:pt x="0" y="664031"/>
                </a:cubicBezTo>
                <a:cubicBezTo>
                  <a:pt x="0" y="297297"/>
                  <a:pt x="297297" y="0"/>
                  <a:pt x="664031" y="0"/>
                </a:cubicBezTo>
                <a:cubicBezTo>
                  <a:pt x="1030765" y="0"/>
                  <a:pt x="1328062" y="297297"/>
                  <a:pt x="1328062" y="664031"/>
                </a:cubicBezTo>
                <a:close/>
              </a:path>
            </a:pathLst>
          </a:custGeom>
          <a:solidFill>
            <a:schemeClr val="tx1">
              <a:alpha val="61000"/>
            </a:schemeClr>
          </a:solidFill>
          <a:ln w="8525" cap="flat">
            <a:noFill/>
            <a:prstDash val="solid"/>
            <a:miter/>
          </a:ln>
          <a:effectLst>
            <a:softEdge rad="381000"/>
          </a:effectLst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7F443D4-700A-04BA-4C42-7818CB9CB466}"/>
              </a:ext>
            </a:extLst>
          </p:cNvPr>
          <p:cNvSpPr/>
          <p:nvPr/>
        </p:nvSpPr>
        <p:spPr>
          <a:xfrm>
            <a:off x="4218670" y="1124429"/>
            <a:ext cx="1637447" cy="1637448"/>
          </a:xfrm>
          <a:custGeom>
            <a:avLst/>
            <a:gdLst>
              <a:gd name="connsiteX0" fmla="*/ 1328062 w 1328061"/>
              <a:gd name="connsiteY0" fmla="*/ 664031 h 1328061"/>
              <a:gd name="connsiteX1" fmla="*/ 664031 w 1328061"/>
              <a:gd name="connsiteY1" fmla="*/ 1328062 h 1328061"/>
              <a:gd name="connsiteX2" fmla="*/ 0 w 1328061"/>
              <a:gd name="connsiteY2" fmla="*/ 664031 h 1328061"/>
              <a:gd name="connsiteX3" fmla="*/ 664031 w 1328061"/>
              <a:gd name="connsiteY3" fmla="*/ 0 h 1328061"/>
              <a:gd name="connsiteX4" fmla="*/ 1328062 w 1328061"/>
              <a:gd name="connsiteY4" fmla="*/ 664031 h 132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061" h="1328061">
                <a:moveTo>
                  <a:pt x="1328062" y="664031"/>
                </a:moveTo>
                <a:cubicBezTo>
                  <a:pt x="1328062" y="1030765"/>
                  <a:pt x="1030765" y="1328062"/>
                  <a:pt x="664031" y="1328062"/>
                </a:cubicBezTo>
                <a:cubicBezTo>
                  <a:pt x="297297" y="1328062"/>
                  <a:pt x="0" y="1030765"/>
                  <a:pt x="0" y="664031"/>
                </a:cubicBezTo>
                <a:cubicBezTo>
                  <a:pt x="0" y="297297"/>
                  <a:pt x="297297" y="0"/>
                  <a:pt x="664031" y="0"/>
                </a:cubicBezTo>
                <a:cubicBezTo>
                  <a:pt x="1030765" y="0"/>
                  <a:pt x="1328062" y="297297"/>
                  <a:pt x="1328062" y="664031"/>
                </a:cubicBezTo>
                <a:close/>
              </a:path>
            </a:pathLst>
          </a:custGeom>
          <a:solidFill>
            <a:schemeClr val="tx1">
              <a:alpha val="61000"/>
            </a:schemeClr>
          </a:solidFill>
          <a:ln w="8525" cap="flat">
            <a:noFill/>
            <a:prstDash val="solid"/>
            <a:miter/>
          </a:ln>
          <a:effectLst>
            <a:softEdge rad="381000"/>
          </a:effectLst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3DFE1B-5F18-A353-8E5A-A5DBC5FC5B58}"/>
              </a:ext>
            </a:extLst>
          </p:cNvPr>
          <p:cNvSpPr/>
          <p:nvPr/>
        </p:nvSpPr>
        <p:spPr>
          <a:xfrm>
            <a:off x="4373364" y="1301876"/>
            <a:ext cx="1328061" cy="1328061"/>
          </a:xfrm>
          <a:custGeom>
            <a:avLst/>
            <a:gdLst>
              <a:gd name="connsiteX0" fmla="*/ 1328062 w 1328061"/>
              <a:gd name="connsiteY0" fmla="*/ 664031 h 1328061"/>
              <a:gd name="connsiteX1" fmla="*/ 664031 w 1328061"/>
              <a:gd name="connsiteY1" fmla="*/ 1328062 h 1328061"/>
              <a:gd name="connsiteX2" fmla="*/ 0 w 1328061"/>
              <a:gd name="connsiteY2" fmla="*/ 664031 h 1328061"/>
              <a:gd name="connsiteX3" fmla="*/ 664031 w 1328061"/>
              <a:gd name="connsiteY3" fmla="*/ 0 h 1328061"/>
              <a:gd name="connsiteX4" fmla="*/ 1328062 w 1328061"/>
              <a:gd name="connsiteY4" fmla="*/ 664031 h 132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061" h="1328061">
                <a:moveTo>
                  <a:pt x="1328062" y="664031"/>
                </a:moveTo>
                <a:cubicBezTo>
                  <a:pt x="1328062" y="1030765"/>
                  <a:pt x="1030765" y="1328062"/>
                  <a:pt x="664031" y="1328062"/>
                </a:cubicBezTo>
                <a:cubicBezTo>
                  <a:pt x="297297" y="1328062"/>
                  <a:pt x="0" y="1030765"/>
                  <a:pt x="0" y="664031"/>
                </a:cubicBezTo>
                <a:cubicBezTo>
                  <a:pt x="0" y="297297"/>
                  <a:pt x="297297" y="0"/>
                  <a:pt x="664031" y="0"/>
                </a:cubicBezTo>
                <a:cubicBezTo>
                  <a:pt x="1030765" y="0"/>
                  <a:pt x="1328062" y="297297"/>
                  <a:pt x="1328062" y="664031"/>
                </a:cubicBezTo>
                <a:close/>
              </a:path>
            </a:pathLst>
          </a:custGeom>
          <a:solidFill>
            <a:srgbClr val="FFFFFF"/>
          </a:soli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004D67B-A08C-279A-D070-08F68B1E0ADE}"/>
              </a:ext>
            </a:extLst>
          </p:cNvPr>
          <p:cNvSpPr/>
          <p:nvPr/>
        </p:nvSpPr>
        <p:spPr>
          <a:xfrm>
            <a:off x="6553487" y="1342892"/>
            <a:ext cx="1328061" cy="1328061"/>
          </a:xfrm>
          <a:custGeom>
            <a:avLst/>
            <a:gdLst>
              <a:gd name="connsiteX0" fmla="*/ 1328062 w 1328061"/>
              <a:gd name="connsiteY0" fmla="*/ 664031 h 1328061"/>
              <a:gd name="connsiteX1" fmla="*/ 664031 w 1328061"/>
              <a:gd name="connsiteY1" fmla="*/ 1328062 h 1328061"/>
              <a:gd name="connsiteX2" fmla="*/ 0 w 1328061"/>
              <a:gd name="connsiteY2" fmla="*/ 664031 h 1328061"/>
              <a:gd name="connsiteX3" fmla="*/ 664031 w 1328061"/>
              <a:gd name="connsiteY3" fmla="*/ 0 h 1328061"/>
              <a:gd name="connsiteX4" fmla="*/ 1328062 w 1328061"/>
              <a:gd name="connsiteY4" fmla="*/ 664031 h 132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061" h="1328061">
                <a:moveTo>
                  <a:pt x="1328062" y="664031"/>
                </a:moveTo>
                <a:cubicBezTo>
                  <a:pt x="1328062" y="1030765"/>
                  <a:pt x="1030765" y="1328062"/>
                  <a:pt x="664031" y="1328062"/>
                </a:cubicBezTo>
                <a:cubicBezTo>
                  <a:pt x="297297" y="1328062"/>
                  <a:pt x="0" y="1030765"/>
                  <a:pt x="0" y="664031"/>
                </a:cubicBezTo>
                <a:cubicBezTo>
                  <a:pt x="0" y="297297"/>
                  <a:pt x="297297" y="0"/>
                  <a:pt x="664031" y="0"/>
                </a:cubicBezTo>
                <a:cubicBezTo>
                  <a:pt x="1030765" y="0"/>
                  <a:pt x="1328062" y="297297"/>
                  <a:pt x="1328062" y="664031"/>
                </a:cubicBezTo>
                <a:close/>
              </a:path>
            </a:pathLst>
          </a:custGeom>
          <a:solidFill>
            <a:srgbClr val="FFFFFF"/>
          </a:soli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C05B2E3-B7AB-926B-A49A-8ECCA5A04A9C}"/>
              </a:ext>
            </a:extLst>
          </p:cNvPr>
          <p:cNvSpPr/>
          <p:nvPr/>
        </p:nvSpPr>
        <p:spPr>
          <a:xfrm>
            <a:off x="7545482" y="3183283"/>
            <a:ext cx="1328061" cy="1328061"/>
          </a:xfrm>
          <a:custGeom>
            <a:avLst/>
            <a:gdLst>
              <a:gd name="connsiteX0" fmla="*/ 1328062 w 1328061"/>
              <a:gd name="connsiteY0" fmla="*/ 664031 h 1328061"/>
              <a:gd name="connsiteX1" fmla="*/ 664031 w 1328061"/>
              <a:gd name="connsiteY1" fmla="*/ 1328062 h 1328061"/>
              <a:gd name="connsiteX2" fmla="*/ 0 w 1328061"/>
              <a:gd name="connsiteY2" fmla="*/ 664031 h 1328061"/>
              <a:gd name="connsiteX3" fmla="*/ 664031 w 1328061"/>
              <a:gd name="connsiteY3" fmla="*/ 0 h 1328061"/>
              <a:gd name="connsiteX4" fmla="*/ 1328062 w 1328061"/>
              <a:gd name="connsiteY4" fmla="*/ 664031 h 132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061" h="1328061">
                <a:moveTo>
                  <a:pt x="1328062" y="664031"/>
                </a:moveTo>
                <a:cubicBezTo>
                  <a:pt x="1328062" y="1030765"/>
                  <a:pt x="1030765" y="1328062"/>
                  <a:pt x="664031" y="1328062"/>
                </a:cubicBezTo>
                <a:cubicBezTo>
                  <a:pt x="297297" y="1328062"/>
                  <a:pt x="0" y="1030765"/>
                  <a:pt x="0" y="664031"/>
                </a:cubicBezTo>
                <a:cubicBezTo>
                  <a:pt x="0" y="297297"/>
                  <a:pt x="297297" y="0"/>
                  <a:pt x="664031" y="0"/>
                </a:cubicBezTo>
                <a:cubicBezTo>
                  <a:pt x="1030765" y="0"/>
                  <a:pt x="1328062" y="297297"/>
                  <a:pt x="1328062" y="664031"/>
                </a:cubicBezTo>
                <a:close/>
              </a:path>
            </a:pathLst>
          </a:custGeom>
          <a:solidFill>
            <a:srgbClr val="FFFFFF"/>
          </a:soli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11AF15B-7E50-EA7B-511B-341BBE426A8F}"/>
              </a:ext>
            </a:extLst>
          </p:cNvPr>
          <p:cNvSpPr/>
          <p:nvPr/>
        </p:nvSpPr>
        <p:spPr>
          <a:xfrm>
            <a:off x="6448258" y="4989307"/>
            <a:ext cx="1328061" cy="1328061"/>
          </a:xfrm>
          <a:custGeom>
            <a:avLst/>
            <a:gdLst>
              <a:gd name="connsiteX0" fmla="*/ 1328061 w 1328061"/>
              <a:gd name="connsiteY0" fmla="*/ 664031 h 1328061"/>
              <a:gd name="connsiteX1" fmla="*/ 664031 w 1328061"/>
              <a:gd name="connsiteY1" fmla="*/ 1328062 h 1328061"/>
              <a:gd name="connsiteX2" fmla="*/ 0 w 1328061"/>
              <a:gd name="connsiteY2" fmla="*/ 664031 h 1328061"/>
              <a:gd name="connsiteX3" fmla="*/ 664031 w 1328061"/>
              <a:gd name="connsiteY3" fmla="*/ 0 h 1328061"/>
              <a:gd name="connsiteX4" fmla="*/ 1328061 w 1328061"/>
              <a:gd name="connsiteY4" fmla="*/ 664031 h 132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061" h="1328061">
                <a:moveTo>
                  <a:pt x="1328061" y="664031"/>
                </a:moveTo>
                <a:cubicBezTo>
                  <a:pt x="1328061" y="1030765"/>
                  <a:pt x="1030765" y="1328062"/>
                  <a:pt x="664031" y="1328062"/>
                </a:cubicBezTo>
                <a:cubicBezTo>
                  <a:pt x="297297" y="1328062"/>
                  <a:pt x="0" y="1030765"/>
                  <a:pt x="0" y="664031"/>
                </a:cubicBezTo>
                <a:cubicBezTo>
                  <a:pt x="0" y="297297"/>
                  <a:pt x="297297" y="0"/>
                  <a:pt x="664031" y="0"/>
                </a:cubicBezTo>
                <a:cubicBezTo>
                  <a:pt x="1030765" y="0"/>
                  <a:pt x="1328061" y="297297"/>
                  <a:pt x="1328061" y="664031"/>
                </a:cubicBezTo>
                <a:close/>
              </a:path>
            </a:pathLst>
          </a:custGeom>
          <a:solidFill>
            <a:srgbClr val="FFFFFF"/>
          </a:soli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DF313E3-F6FD-A0AE-505B-94C0CE503991}"/>
              </a:ext>
            </a:extLst>
          </p:cNvPr>
          <p:cNvSpPr/>
          <p:nvPr/>
        </p:nvSpPr>
        <p:spPr>
          <a:xfrm>
            <a:off x="4267203" y="4923388"/>
            <a:ext cx="1328061" cy="1328061"/>
          </a:xfrm>
          <a:custGeom>
            <a:avLst/>
            <a:gdLst>
              <a:gd name="connsiteX0" fmla="*/ 1328062 w 1328061"/>
              <a:gd name="connsiteY0" fmla="*/ 664031 h 1328061"/>
              <a:gd name="connsiteX1" fmla="*/ 664031 w 1328061"/>
              <a:gd name="connsiteY1" fmla="*/ 1328062 h 1328061"/>
              <a:gd name="connsiteX2" fmla="*/ 0 w 1328061"/>
              <a:gd name="connsiteY2" fmla="*/ 664031 h 1328061"/>
              <a:gd name="connsiteX3" fmla="*/ 664031 w 1328061"/>
              <a:gd name="connsiteY3" fmla="*/ 0 h 1328061"/>
              <a:gd name="connsiteX4" fmla="*/ 1328062 w 1328061"/>
              <a:gd name="connsiteY4" fmla="*/ 664031 h 132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061" h="1328061">
                <a:moveTo>
                  <a:pt x="1328062" y="664031"/>
                </a:moveTo>
                <a:cubicBezTo>
                  <a:pt x="1328062" y="1030765"/>
                  <a:pt x="1030765" y="1328062"/>
                  <a:pt x="664031" y="1328062"/>
                </a:cubicBezTo>
                <a:cubicBezTo>
                  <a:pt x="297297" y="1328062"/>
                  <a:pt x="0" y="1030765"/>
                  <a:pt x="0" y="664031"/>
                </a:cubicBezTo>
                <a:cubicBezTo>
                  <a:pt x="0" y="297297"/>
                  <a:pt x="297297" y="0"/>
                  <a:pt x="664031" y="0"/>
                </a:cubicBezTo>
                <a:cubicBezTo>
                  <a:pt x="1030765" y="0"/>
                  <a:pt x="1328062" y="297297"/>
                  <a:pt x="1328062" y="664031"/>
                </a:cubicBezTo>
                <a:close/>
              </a:path>
            </a:pathLst>
          </a:custGeom>
          <a:solidFill>
            <a:srgbClr val="FFFFFF"/>
          </a:soli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D83BCFC-1AFC-826F-D5AE-61A77E788DF7}"/>
              </a:ext>
            </a:extLst>
          </p:cNvPr>
          <p:cNvSpPr/>
          <p:nvPr/>
        </p:nvSpPr>
        <p:spPr>
          <a:xfrm>
            <a:off x="3318436" y="3054519"/>
            <a:ext cx="1328061" cy="1328061"/>
          </a:xfrm>
          <a:custGeom>
            <a:avLst/>
            <a:gdLst>
              <a:gd name="connsiteX0" fmla="*/ 1328062 w 1328061"/>
              <a:gd name="connsiteY0" fmla="*/ 664031 h 1328061"/>
              <a:gd name="connsiteX1" fmla="*/ 664031 w 1328061"/>
              <a:gd name="connsiteY1" fmla="*/ 1328062 h 1328061"/>
              <a:gd name="connsiteX2" fmla="*/ 0 w 1328061"/>
              <a:gd name="connsiteY2" fmla="*/ 664031 h 1328061"/>
              <a:gd name="connsiteX3" fmla="*/ 664031 w 1328061"/>
              <a:gd name="connsiteY3" fmla="*/ 0 h 1328061"/>
              <a:gd name="connsiteX4" fmla="*/ 1328062 w 1328061"/>
              <a:gd name="connsiteY4" fmla="*/ 664031 h 1328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061" h="1328061">
                <a:moveTo>
                  <a:pt x="1328062" y="664031"/>
                </a:moveTo>
                <a:cubicBezTo>
                  <a:pt x="1328062" y="1030765"/>
                  <a:pt x="1030765" y="1328062"/>
                  <a:pt x="664031" y="1328062"/>
                </a:cubicBezTo>
                <a:cubicBezTo>
                  <a:pt x="297297" y="1328062"/>
                  <a:pt x="0" y="1030765"/>
                  <a:pt x="0" y="664031"/>
                </a:cubicBezTo>
                <a:cubicBezTo>
                  <a:pt x="0" y="297297"/>
                  <a:pt x="297297" y="0"/>
                  <a:pt x="664031" y="0"/>
                </a:cubicBezTo>
                <a:cubicBezTo>
                  <a:pt x="1030765" y="0"/>
                  <a:pt x="1328062" y="297297"/>
                  <a:pt x="1328062" y="664031"/>
                </a:cubicBezTo>
                <a:close/>
              </a:path>
            </a:pathLst>
          </a:custGeom>
          <a:solidFill>
            <a:srgbClr val="FFFFFF"/>
          </a:soli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EF527CA-D1EA-0442-4B7C-8158F51CD1B4}"/>
              </a:ext>
            </a:extLst>
          </p:cNvPr>
          <p:cNvSpPr/>
          <p:nvPr/>
        </p:nvSpPr>
        <p:spPr>
          <a:xfrm>
            <a:off x="5007927" y="2879835"/>
            <a:ext cx="2511428" cy="2511428"/>
          </a:xfrm>
          <a:custGeom>
            <a:avLst/>
            <a:gdLst>
              <a:gd name="connsiteX0" fmla="*/ 1841924 w 1841924"/>
              <a:gd name="connsiteY0" fmla="*/ 920962 h 1841924"/>
              <a:gd name="connsiteX1" fmla="*/ 920962 w 1841924"/>
              <a:gd name="connsiteY1" fmla="*/ 1841924 h 1841924"/>
              <a:gd name="connsiteX2" fmla="*/ 0 w 1841924"/>
              <a:gd name="connsiteY2" fmla="*/ 920962 h 1841924"/>
              <a:gd name="connsiteX3" fmla="*/ 920962 w 1841924"/>
              <a:gd name="connsiteY3" fmla="*/ 0 h 1841924"/>
              <a:gd name="connsiteX4" fmla="*/ 1841924 w 1841924"/>
              <a:gd name="connsiteY4" fmla="*/ 920962 h 1841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1924" h="1841924">
                <a:moveTo>
                  <a:pt x="1841924" y="920962"/>
                </a:moveTo>
                <a:cubicBezTo>
                  <a:pt x="1841924" y="1429596"/>
                  <a:pt x="1429596" y="1841924"/>
                  <a:pt x="920962" y="1841924"/>
                </a:cubicBezTo>
                <a:cubicBezTo>
                  <a:pt x="412329" y="1841924"/>
                  <a:pt x="0" y="1429596"/>
                  <a:pt x="0" y="920962"/>
                </a:cubicBezTo>
                <a:cubicBezTo>
                  <a:pt x="0" y="412329"/>
                  <a:pt x="412329" y="0"/>
                  <a:pt x="920962" y="0"/>
                </a:cubicBezTo>
                <a:cubicBezTo>
                  <a:pt x="1429596" y="0"/>
                  <a:pt x="1841924" y="412329"/>
                  <a:pt x="1841924" y="920962"/>
                </a:cubicBezTo>
                <a:close/>
              </a:path>
            </a:pathLst>
          </a:custGeom>
          <a:solidFill>
            <a:schemeClr val="tx1">
              <a:alpha val="36000"/>
            </a:schemeClr>
          </a:solidFill>
          <a:ln w="8525" cap="flat">
            <a:noFill/>
            <a:prstDash val="solid"/>
            <a:miter/>
          </a:ln>
          <a:effectLst>
            <a:softEdge rad="469900"/>
          </a:effectLst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58E918-BF88-2006-7FEA-9AA0DA71398B}"/>
              </a:ext>
            </a:extLst>
          </p:cNvPr>
          <p:cNvSpPr/>
          <p:nvPr/>
        </p:nvSpPr>
        <p:spPr>
          <a:xfrm>
            <a:off x="5261815" y="2886916"/>
            <a:ext cx="1841924" cy="1841924"/>
          </a:xfrm>
          <a:custGeom>
            <a:avLst/>
            <a:gdLst>
              <a:gd name="connsiteX0" fmla="*/ 1841924 w 1841924"/>
              <a:gd name="connsiteY0" fmla="*/ 920962 h 1841924"/>
              <a:gd name="connsiteX1" fmla="*/ 920962 w 1841924"/>
              <a:gd name="connsiteY1" fmla="*/ 1841924 h 1841924"/>
              <a:gd name="connsiteX2" fmla="*/ 0 w 1841924"/>
              <a:gd name="connsiteY2" fmla="*/ 920962 h 1841924"/>
              <a:gd name="connsiteX3" fmla="*/ 920962 w 1841924"/>
              <a:gd name="connsiteY3" fmla="*/ 0 h 1841924"/>
              <a:gd name="connsiteX4" fmla="*/ 1841924 w 1841924"/>
              <a:gd name="connsiteY4" fmla="*/ 920962 h 1841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1924" h="1841924">
                <a:moveTo>
                  <a:pt x="1841924" y="920962"/>
                </a:moveTo>
                <a:cubicBezTo>
                  <a:pt x="1841924" y="1429596"/>
                  <a:pt x="1429596" y="1841924"/>
                  <a:pt x="920962" y="1841924"/>
                </a:cubicBezTo>
                <a:cubicBezTo>
                  <a:pt x="412329" y="1841924"/>
                  <a:pt x="0" y="1429596"/>
                  <a:pt x="0" y="920962"/>
                </a:cubicBezTo>
                <a:cubicBezTo>
                  <a:pt x="0" y="412329"/>
                  <a:pt x="412329" y="0"/>
                  <a:pt x="920962" y="0"/>
                </a:cubicBezTo>
                <a:cubicBezTo>
                  <a:pt x="1429596" y="0"/>
                  <a:pt x="1841924" y="412329"/>
                  <a:pt x="1841924" y="920962"/>
                </a:cubicBezTo>
                <a:close/>
              </a:path>
            </a:pathLst>
          </a:custGeom>
          <a:solidFill>
            <a:srgbClr val="FFFFFF"/>
          </a:solidFill>
          <a:ln w="8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1A77C97-9D0F-8F9D-6801-91B92FD15554}"/>
              </a:ext>
            </a:extLst>
          </p:cNvPr>
          <p:cNvSpPr/>
          <p:nvPr/>
        </p:nvSpPr>
        <p:spPr>
          <a:xfrm>
            <a:off x="749941" y="1892762"/>
            <a:ext cx="2843639" cy="76235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r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Członkowie spółdzielni, którzy produkują i sprzedają energię elektryczną/cieplną ze źródeł OZE</a:t>
            </a:r>
            <a:endParaRPr kumimoji="0" lang="en-I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U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0BA2443-2C41-3103-9AFA-6A959D2DAFF8}"/>
              </a:ext>
            </a:extLst>
          </p:cNvPr>
          <p:cNvSpPr/>
          <p:nvPr/>
        </p:nvSpPr>
        <p:spPr>
          <a:xfrm>
            <a:off x="8463093" y="1892763"/>
            <a:ext cx="2651023" cy="576424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Członkowie spółdzielni, którzy kupują i konsumują energię elektryczną/cieplną ze źródeł OZE</a:t>
            </a:r>
            <a:endParaRPr kumimoji="0" lang="en-I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U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9232AC1-A517-51BA-2FF1-13536FF378F6}"/>
              </a:ext>
            </a:extLst>
          </p:cNvPr>
          <p:cNvSpPr/>
          <p:nvPr/>
        </p:nvSpPr>
        <p:spPr>
          <a:xfrm>
            <a:off x="9453117" y="3727203"/>
            <a:ext cx="2163008" cy="1370091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Zarządzanie, modyfikowanie oraz kontrola zgodności uwarunkowań prawnych, regulacji rynku energii oraz programów finansowania. </a:t>
            </a:r>
            <a:endParaRPr kumimoji="0" lang="en-I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U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4F1B3A3-A2B4-E025-DC9B-125A4F7F07AD}"/>
              </a:ext>
            </a:extLst>
          </p:cNvPr>
          <p:cNvSpPr/>
          <p:nvPr/>
        </p:nvSpPr>
        <p:spPr>
          <a:xfrm>
            <a:off x="382385" y="3727204"/>
            <a:ext cx="2356498" cy="709909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r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Inicjują i organizują/budują spółdzielnię energetyczną jako partnerstwo </a:t>
            </a:r>
            <a:endParaRPr kumimoji="0" lang="en-I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U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45D2E02-31C6-081B-1289-F88B5CC27688}"/>
              </a:ext>
            </a:extLst>
          </p:cNvPr>
          <p:cNvSpPr/>
          <p:nvPr/>
        </p:nvSpPr>
        <p:spPr>
          <a:xfrm>
            <a:off x="957338" y="5597940"/>
            <a:ext cx="2487727" cy="909863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r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Umożliwiają przyłącza do sieci elektro-energetycznej,  dostarczają i rozliczają energię elektryczną (liczniki, faktury)</a:t>
            </a: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kumimoji="0" lang="en-I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U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5DED4F0-E3FC-CA4C-E11D-E00B49E14911}"/>
              </a:ext>
            </a:extLst>
          </p:cNvPr>
          <p:cNvSpPr/>
          <p:nvPr/>
        </p:nvSpPr>
        <p:spPr>
          <a:xfrm>
            <a:off x="8463093" y="5635190"/>
            <a:ext cx="3287920" cy="1051968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Zarząd spółdzielni energetycznej jest odpowiedzialny za wewnętrzne i zewnętrzne rozliczenia  oraz polityki spółdzielni wg. przyjętych przez członków zasad, algorytmów i ustaleń. </a:t>
            </a:r>
            <a:endParaRPr kumimoji="0" lang="en-IN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Segoe U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728B325-68B9-35CE-3CF0-1BD6D0B664DC}"/>
              </a:ext>
            </a:extLst>
          </p:cNvPr>
          <p:cNvSpPr txBox="1"/>
          <p:nvPr/>
        </p:nvSpPr>
        <p:spPr>
          <a:xfrm>
            <a:off x="5510767" y="3169603"/>
            <a:ext cx="1301959" cy="43037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333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Lokalny rynek energii</a:t>
            </a:r>
            <a:endParaRPr kumimoji="0" lang="en-IN" sz="1333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955032C-B47D-4839-FAA7-0D52890644A7}"/>
              </a:ext>
            </a:extLst>
          </p:cNvPr>
          <p:cNvSpPr/>
          <p:nvPr/>
        </p:nvSpPr>
        <p:spPr>
          <a:xfrm>
            <a:off x="438408" y="1329559"/>
            <a:ext cx="3155170" cy="496595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pPr marL="0" marR="0" lvl="0" indent="0" algn="r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Producenci-członkowie</a:t>
            </a:r>
            <a:endParaRPr kumimoji="0" lang="en-IN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E896922-6C6C-2FAD-0C5A-C42D2A07B731}"/>
              </a:ext>
            </a:extLst>
          </p:cNvPr>
          <p:cNvSpPr/>
          <p:nvPr/>
        </p:nvSpPr>
        <p:spPr>
          <a:xfrm>
            <a:off x="8463093" y="1250734"/>
            <a:ext cx="2760173" cy="546535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Konsumenci-członkowie</a:t>
            </a:r>
            <a:endParaRPr kumimoji="0" lang="en-IN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350DDCF-3468-1F5F-24BC-16A3E9C0D75A}"/>
              </a:ext>
            </a:extLst>
          </p:cNvPr>
          <p:cNvSpPr/>
          <p:nvPr/>
        </p:nvSpPr>
        <p:spPr>
          <a:xfrm>
            <a:off x="9453117" y="3130799"/>
            <a:ext cx="2163008" cy="531955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Polityka/regulacje</a:t>
            </a:r>
            <a:endParaRPr kumimoji="0" lang="en-IN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F90B3BF-95BC-1FEC-4203-AD294F8B0CEA}"/>
              </a:ext>
            </a:extLst>
          </p:cNvPr>
          <p:cNvSpPr/>
          <p:nvPr/>
        </p:nvSpPr>
        <p:spPr>
          <a:xfrm>
            <a:off x="876675" y="3091789"/>
            <a:ext cx="1862208" cy="531955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pPr marL="0" marR="0" lvl="0" indent="0" algn="r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Inicjatorzy/</a:t>
            </a:r>
          </a:p>
          <a:p>
            <a:pPr marL="0" marR="0" lvl="0" indent="0" algn="r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brokerzy procesu </a:t>
            </a:r>
            <a:endParaRPr kumimoji="0" lang="en-IN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AA4977A-B272-51AF-9A03-D603745FDD68}"/>
              </a:ext>
            </a:extLst>
          </p:cNvPr>
          <p:cNvSpPr/>
          <p:nvPr/>
        </p:nvSpPr>
        <p:spPr>
          <a:xfrm>
            <a:off x="1105851" y="4952017"/>
            <a:ext cx="2487727" cy="57642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pPr marL="0" marR="0" lvl="0" indent="0" algn="r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Sprzedawcy/ Dystrybutorzy energii,  </a:t>
            </a:r>
            <a:endParaRPr kumimoji="0" lang="en-IN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23E426E-EBC0-907E-BAF0-14B8AA225F8C}"/>
              </a:ext>
            </a:extLst>
          </p:cNvPr>
          <p:cNvSpPr/>
          <p:nvPr/>
        </p:nvSpPr>
        <p:spPr>
          <a:xfrm>
            <a:off x="8463093" y="4952017"/>
            <a:ext cx="2487727" cy="576424"/>
          </a:xfrm>
          <a:prstGeom prst="rect">
            <a:avLst/>
          </a:prstGeom>
        </p:spPr>
        <p:txBody>
          <a:bodyPr wrap="square" lIns="0" tIns="0" rIns="0" bIns="0" anchor="b">
            <a:noAutofit/>
          </a:bodyPr>
          <a:lstStyle/>
          <a:p>
            <a:pPr marL="0" marR="0" lvl="0" indent="0" algn="l" defTabSz="12189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/>
                <a:ea typeface="Open Sans" panose="020B0606030504020204" pitchFamily="34" charset="0"/>
                <a:cs typeface="Open Sans" panose="020B0606030504020204" pitchFamily="34" charset="0"/>
              </a:rPr>
              <a:t>Organizatorzy</a:t>
            </a:r>
            <a:endParaRPr kumimoji="0" lang="en-IN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Freeform 47">
            <a:extLst>
              <a:ext uri="{FF2B5EF4-FFF2-40B4-BE49-F238E27FC236}">
                <a16:creationId xmlns:a16="http://schemas.microsoft.com/office/drawing/2014/main" id="{3AF64E93-4D9D-A4A1-09B1-5759AAD7AD3F}"/>
              </a:ext>
            </a:extLst>
          </p:cNvPr>
          <p:cNvSpPr>
            <a:spLocks noEditPoints="1"/>
          </p:cNvSpPr>
          <p:nvPr/>
        </p:nvSpPr>
        <p:spPr bwMode="auto">
          <a:xfrm>
            <a:off x="4757651" y="5237876"/>
            <a:ext cx="628259" cy="684768"/>
          </a:xfrm>
          <a:custGeom>
            <a:avLst/>
            <a:gdLst>
              <a:gd name="T0" fmla="*/ 2420 w 2474"/>
              <a:gd name="T1" fmla="*/ 1022 h 3892"/>
              <a:gd name="T2" fmla="*/ 2277 w 2474"/>
              <a:gd name="T3" fmla="*/ 620 h 3892"/>
              <a:gd name="T4" fmla="*/ 2277 w 2474"/>
              <a:gd name="T5" fmla="*/ 690 h 3892"/>
              <a:gd name="T6" fmla="*/ 2471 w 2474"/>
              <a:gd name="T7" fmla="*/ 338 h 3892"/>
              <a:gd name="T8" fmla="*/ 2420 w 2474"/>
              <a:gd name="T9" fmla="*/ 288 h 3892"/>
              <a:gd name="T10" fmla="*/ 1917 w 2474"/>
              <a:gd name="T11" fmla="*/ 926 h 3892"/>
              <a:gd name="T12" fmla="*/ 1900 w 2474"/>
              <a:gd name="T13" fmla="*/ 1001 h 3892"/>
              <a:gd name="T14" fmla="*/ 1492 w 2474"/>
              <a:gd name="T15" fmla="*/ 1580 h 3892"/>
              <a:gd name="T16" fmla="*/ 1418 w 2474"/>
              <a:gd name="T17" fmla="*/ 1623 h 3892"/>
              <a:gd name="T18" fmla="*/ 1331 w 2474"/>
              <a:gd name="T19" fmla="*/ 1622 h 3892"/>
              <a:gd name="T20" fmla="*/ 1257 w 2474"/>
              <a:gd name="T21" fmla="*/ 1577 h 3892"/>
              <a:gd name="T22" fmla="*/ 1030 w 2474"/>
              <a:gd name="T23" fmla="*/ 3707 h 3892"/>
              <a:gd name="T24" fmla="*/ 981 w 2474"/>
              <a:gd name="T25" fmla="*/ 3812 h 3892"/>
              <a:gd name="T26" fmla="*/ 889 w 2474"/>
              <a:gd name="T27" fmla="*/ 3877 h 3892"/>
              <a:gd name="T28" fmla="*/ 774 w 2474"/>
              <a:gd name="T29" fmla="*/ 3888 h 3892"/>
              <a:gd name="T30" fmla="*/ 675 w 2474"/>
              <a:gd name="T31" fmla="*/ 3844 h 3892"/>
              <a:gd name="T32" fmla="*/ 604 w 2474"/>
              <a:gd name="T33" fmla="*/ 3819 h 3892"/>
              <a:gd name="T34" fmla="*/ 515 w 2474"/>
              <a:gd name="T35" fmla="*/ 3879 h 3892"/>
              <a:gd name="T36" fmla="*/ 402 w 2474"/>
              <a:gd name="T37" fmla="*/ 3888 h 3892"/>
              <a:gd name="T38" fmla="*/ 299 w 2474"/>
              <a:gd name="T39" fmla="*/ 3839 h 3892"/>
              <a:gd name="T40" fmla="*/ 235 w 2474"/>
              <a:gd name="T41" fmla="*/ 3745 h 3892"/>
              <a:gd name="T42" fmla="*/ 222 w 2474"/>
              <a:gd name="T43" fmla="*/ 2417 h 3892"/>
              <a:gd name="T44" fmla="*/ 132 w 2474"/>
              <a:gd name="T45" fmla="*/ 2423 h 3892"/>
              <a:gd name="T46" fmla="*/ 48 w 2474"/>
              <a:gd name="T47" fmla="*/ 2378 h 3892"/>
              <a:gd name="T48" fmla="*/ 4 w 2474"/>
              <a:gd name="T49" fmla="*/ 2292 h 3892"/>
              <a:gd name="T50" fmla="*/ 4 w 2474"/>
              <a:gd name="T51" fmla="*/ 1126 h 3892"/>
              <a:gd name="T52" fmla="*/ 48 w 2474"/>
              <a:gd name="T53" fmla="*/ 1041 h 3892"/>
              <a:gd name="T54" fmla="*/ 132 w 2474"/>
              <a:gd name="T55" fmla="*/ 995 h 3892"/>
              <a:gd name="T56" fmla="*/ 586 w 2474"/>
              <a:gd name="T57" fmla="*/ 1076 h 3892"/>
              <a:gd name="T58" fmla="*/ 782 w 2474"/>
              <a:gd name="T59" fmla="*/ 1739 h 3892"/>
              <a:gd name="T60" fmla="*/ 1088 w 2474"/>
              <a:gd name="T61" fmla="*/ 991 h 3892"/>
              <a:gd name="T62" fmla="*/ 1181 w 2474"/>
              <a:gd name="T63" fmla="*/ 1020 h 3892"/>
              <a:gd name="T64" fmla="*/ 1596 w 2474"/>
              <a:gd name="T65" fmla="*/ 856 h 3892"/>
              <a:gd name="T66" fmla="*/ 1298 w 2474"/>
              <a:gd name="T67" fmla="*/ 893 h 3892"/>
              <a:gd name="T68" fmla="*/ 1420 w 2474"/>
              <a:gd name="T69" fmla="*/ 444 h 3892"/>
              <a:gd name="T70" fmla="*/ 626 w 2474"/>
              <a:gd name="T71" fmla="*/ 0 h 3892"/>
              <a:gd name="T72" fmla="*/ 753 w 2474"/>
              <a:gd name="T73" fmla="*/ 17 h 3892"/>
              <a:gd name="T74" fmla="*/ 862 w 2474"/>
              <a:gd name="T75" fmla="*/ 69 h 3892"/>
              <a:gd name="T76" fmla="*/ 946 w 2474"/>
              <a:gd name="T77" fmla="*/ 154 h 3892"/>
              <a:gd name="T78" fmla="*/ 994 w 2474"/>
              <a:gd name="T79" fmla="*/ 273 h 3892"/>
              <a:gd name="T80" fmla="*/ 1002 w 2474"/>
              <a:gd name="T81" fmla="*/ 421 h 3892"/>
              <a:gd name="T82" fmla="*/ 967 w 2474"/>
              <a:gd name="T83" fmla="*/ 576 h 3892"/>
              <a:gd name="T84" fmla="*/ 894 w 2474"/>
              <a:gd name="T85" fmla="*/ 714 h 3892"/>
              <a:gd name="T86" fmla="*/ 792 w 2474"/>
              <a:gd name="T87" fmla="*/ 817 h 3892"/>
              <a:gd name="T88" fmla="*/ 671 w 2474"/>
              <a:gd name="T89" fmla="*/ 872 h 3892"/>
              <a:gd name="T90" fmla="*/ 540 w 2474"/>
              <a:gd name="T91" fmla="*/ 861 h 3892"/>
              <a:gd name="T92" fmla="*/ 424 w 2474"/>
              <a:gd name="T93" fmla="*/ 788 h 3892"/>
              <a:gd name="T94" fmla="*/ 332 w 2474"/>
              <a:gd name="T95" fmla="*/ 671 h 3892"/>
              <a:gd name="T96" fmla="*/ 271 w 2474"/>
              <a:gd name="T97" fmla="*/ 525 h 3892"/>
              <a:gd name="T98" fmla="*/ 250 w 2474"/>
              <a:gd name="T99" fmla="*/ 370 h 3892"/>
              <a:gd name="T100" fmla="*/ 271 w 2474"/>
              <a:gd name="T101" fmla="*/ 230 h 3892"/>
              <a:gd name="T102" fmla="*/ 332 w 2474"/>
              <a:gd name="T103" fmla="*/ 122 h 3892"/>
              <a:gd name="T104" fmla="*/ 424 w 2474"/>
              <a:gd name="T105" fmla="*/ 48 h 3892"/>
              <a:gd name="T106" fmla="*/ 540 w 2474"/>
              <a:gd name="T107" fmla="*/ 7 h 3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474" h="3892">
                <a:moveTo>
                  <a:pt x="2332" y="836"/>
                </a:moveTo>
                <a:lnTo>
                  <a:pt x="2471" y="973"/>
                </a:lnTo>
                <a:lnTo>
                  <a:pt x="2420" y="1022"/>
                </a:lnTo>
                <a:lnTo>
                  <a:pt x="2281" y="885"/>
                </a:lnTo>
                <a:lnTo>
                  <a:pt x="2332" y="836"/>
                </a:lnTo>
                <a:close/>
                <a:moveTo>
                  <a:pt x="2277" y="620"/>
                </a:moveTo>
                <a:lnTo>
                  <a:pt x="2474" y="620"/>
                </a:lnTo>
                <a:lnTo>
                  <a:pt x="2474" y="690"/>
                </a:lnTo>
                <a:lnTo>
                  <a:pt x="2277" y="690"/>
                </a:lnTo>
                <a:lnTo>
                  <a:pt x="2277" y="620"/>
                </a:lnTo>
                <a:close/>
                <a:moveTo>
                  <a:pt x="2420" y="288"/>
                </a:moveTo>
                <a:lnTo>
                  <a:pt x="2471" y="338"/>
                </a:lnTo>
                <a:lnTo>
                  <a:pt x="2332" y="476"/>
                </a:lnTo>
                <a:lnTo>
                  <a:pt x="2281" y="425"/>
                </a:lnTo>
                <a:lnTo>
                  <a:pt x="2420" y="288"/>
                </a:lnTo>
                <a:close/>
                <a:moveTo>
                  <a:pt x="2196" y="275"/>
                </a:moveTo>
                <a:lnTo>
                  <a:pt x="2196" y="986"/>
                </a:lnTo>
                <a:lnTo>
                  <a:pt x="1917" y="926"/>
                </a:lnTo>
                <a:lnTo>
                  <a:pt x="1915" y="952"/>
                </a:lnTo>
                <a:lnTo>
                  <a:pt x="1910" y="976"/>
                </a:lnTo>
                <a:lnTo>
                  <a:pt x="1900" y="1001"/>
                </a:lnTo>
                <a:lnTo>
                  <a:pt x="1886" y="1023"/>
                </a:lnTo>
                <a:lnTo>
                  <a:pt x="1512" y="1557"/>
                </a:lnTo>
                <a:lnTo>
                  <a:pt x="1492" y="1580"/>
                </a:lnTo>
                <a:lnTo>
                  <a:pt x="1469" y="1598"/>
                </a:lnTo>
                <a:lnTo>
                  <a:pt x="1445" y="1613"/>
                </a:lnTo>
                <a:lnTo>
                  <a:pt x="1418" y="1623"/>
                </a:lnTo>
                <a:lnTo>
                  <a:pt x="1389" y="1628"/>
                </a:lnTo>
                <a:lnTo>
                  <a:pt x="1360" y="1628"/>
                </a:lnTo>
                <a:lnTo>
                  <a:pt x="1331" y="1622"/>
                </a:lnTo>
                <a:lnTo>
                  <a:pt x="1304" y="1612"/>
                </a:lnTo>
                <a:lnTo>
                  <a:pt x="1279" y="1597"/>
                </a:lnTo>
                <a:lnTo>
                  <a:pt x="1257" y="1577"/>
                </a:lnTo>
                <a:lnTo>
                  <a:pt x="1032" y="1344"/>
                </a:lnTo>
                <a:lnTo>
                  <a:pt x="1032" y="3666"/>
                </a:lnTo>
                <a:lnTo>
                  <a:pt x="1030" y="3707"/>
                </a:lnTo>
                <a:lnTo>
                  <a:pt x="1019" y="3745"/>
                </a:lnTo>
                <a:lnTo>
                  <a:pt x="1003" y="3780"/>
                </a:lnTo>
                <a:lnTo>
                  <a:pt x="981" y="3812"/>
                </a:lnTo>
                <a:lnTo>
                  <a:pt x="954" y="3839"/>
                </a:lnTo>
                <a:lnTo>
                  <a:pt x="923" y="3861"/>
                </a:lnTo>
                <a:lnTo>
                  <a:pt x="889" y="3877"/>
                </a:lnTo>
                <a:lnTo>
                  <a:pt x="851" y="3888"/>
                </a:lnTo>
                <a:lnTo>
                  <a:pt x="811" y="3892"/>
                </a:lnTo>
                <a:lnTo>
                  <a:pt x="774" y="3888"/>
                </a:lnTo>
                <a:lnTo>
                  <a:pt x="738" y="3879"/>
                </a:lnTo>
                <a:lnTo>
                  <a:pt x="705" y="3864"/>
                </a:lnTo>
                <a:lnTo>
                  <a:pt x="675" y="3844"/>
                </a:lnTo>
                <a:lnTo>
                  <a:pt x="649" y="3819"/>
                </a:lnTo>
                <a:lnTo>
                  <a:pt x="626" y="3791"/>
                </a:lnTo>
                <a:lnTo>
                  <a:pt x="604" y="3819"/>
                </a:lnTo>
                <a:lnTo>
                  <a:pt x="578" y="3844"/>
                </a:lnTo>
                <a:lnTo>
                  <a:pt x="549" y="3864"/>
                </a:lnTo>
                <a:lnTo>
                  <a:pt x="515" y="3879"/>
                </a:lnTo>
                <a:lnTo>
                  <a:pt x="480" y="3888"/>
                </a:lnTo>
                <a:lnTo>
                  <a:pt x="442" y="3892"/>
                </a:lnTo>
                <a:lnTo>
                  <a:pt x="402" y="3888"/>
                </a:lnTo>
                <a:lnTo>
                  <a:pt x="365" y="3877"/>
                </a:lnTo>
                <a:lnTo>
                  <a:pt x="331" y="3861"/>
                </a:lnTo>
                <a:lnTo>
                  <a:pt x="299" y="3839"/>
                </a:lnTo>
                <a:lnTo>
                  <a:pt x="273" y="3812"/>
                </a:lnTo>
                <a:lnTo>
                  <a:pt x="251" y="3780"/>
                </a:lnTo>
                <a:lnTo>
                  <a:pt x="235" y="3745"/>
                </a:lnTo>
                <a:lnTo>
                  <a:pt x="225" y="3707"/>
                </a:lnTo>
                <a:lnTo>
                  <a:pt x="222" y="3666"/>
                </a:lnTo>
                <a:lnTo>
                  <a:pt x="222" y="2417"/>
                </a:lnTo>
                <a:lnTo>
                  <a:pt x="194" y="2424"/>
                </a:lnTo>
                <a:lnTo>
                  <a:pt x="166" y="2427"/>
                </a:lnTo>
                <a:lnTo>
                  <a:pt x="132" y="2423"/>
                </a:lnTo>
                <a:lnTo>
                  <a:pt x="101" y="2413"/>
                </a:lnTo>
                <a:lnTo>
                  <a:pt x="73" y="2399"/>
                </a:lnTo>
                <a:lnTo>
                  <a:pt x="48" y="2378"/>
                </a:lnTo>
                <a:lnTo>
                  <a:pt x="28" y="2353"/>
                </a:lnTo>
                <a:lnTo>
                  <a:pt x="13" y="2325"/>
                </a:lnTo>
                <a:lnTo>
                  <a:pt x="4" y="2292"/>
                </a:lnTo>
                <a:lnTo>
                  <a:pt x="0" y="2258"/>
                </a:lnTo>
                <a:lnTo>
                  <a:pt x="0" y="1160"/>
                </a:lnTo>
                <a:lnTo>
                  <a:pt x="4" y="1126"/>
                </a:lnTo>
                <a:lnTo>
                  <a:pt x="13" y="1094"/>
                </a:lnTo>
                <a:lnTo>
                  <a:pt x="28" y="1065"/>
                </a:lnTo>
                <a:lnTo>
                  <a:pt x="48" y="1041"/>
                </a:lnTo>
                <a:lnTo>
                  <a:pt x="73" y="1020"/>
                </a:lnTo>
                <a:lnTo>
                  <a:pt x="102" y="1005"/>
                </a:lnTo>
                <a:lnTo>
                  <a:pt x="132" y="995"/>
                </a:lnTo>
                <a:lnTo>
                  <a:pt x="166" y="991"/>
                </a:lnTo>
                <a:lnTo>
                  <a:pt x="523" y="991"/>
                </a:lnTo>
                <a:lnTo>
                  <a:pt x="586" y="1076"/>
                </a:lnTo>
                <a:lnTo>
                  <a:pt x="471" y="1739"/>
                </a:lnTo>
                <a:lnTo>
                  <a:pt x="627" y="1888"/>
                </a:lnTo>
                <a:lnTo>
                  <a:pt x="782" y="1739"/>
                </a:lnTo>
                <a:lnTo>
                  <a:pt x="667" y="1076"/>
                </a:lnTo>
                <a:lnTo>
                  <a:pt x="730" y="991"/>
                </a:lnTo>
                <a:lnTo>
                  <a:pt x="1088" y="991"/>
                </a:lnTo>
                <a:lnTo>
                  <a:pt x="1120" y="995"/>
                </a:lnTo>
                <a:lnTo>
                  <a:pt x="1152" y="1004"/>
                </a:lnTo>
                <a:lnTo>
                  <a:pt x="1181" y="1020"/>
                </a:lnTo>
                <a:lnTo>
                  <a:pt x="1206" y="1042"/>
                </a:lnTo>
                <a:lnTo>
                  <a:pt x="1357" y="1197"/>
                </a:lnTo>
                <a:lnTo>
                  <a:pt x="1596" y="856"/>
                </a:lnTo>
                <a:lnTo>
                  <a:pt x="1420" y="817"/>
                </a:lnTo>
                <a:lnTo>
                  <a:pt x="1420" y="893"/>
                </a:lnTo>
                <a:lnTo>
                  <a:pt x="1298" y="893"/>
                </a:lnTo>
                <a:lnTo>
                  <a:pt x="1298" y="368"/>
                </a:lnTo>
                <a:lnTo>
                  <a:pt x="1420" y="368"/>
                </a:lnTo>
                <a:lnTo>
                  <a:pt x="1420" y="444"/>
                </a:lnTo>
                <a:lnTo>
                  <a:pt x="2196" y="275"/>
                </a:lnTo>
                <a:close/>
                <a:moveTo>
                  <a:pt x="626" y="0"/>
                </a:moveTo>
                <a:lnTo>
                  <a:pt x="626" y="0"/>
                </a:lnTo>
                <a:lnTo>
                  <a:pt x="671" y="1"/>
                </a:lnTo>
                <a:lnTo>
                  <a:pt x="713" y="7"/>
                </a:lnTo>
                <a:lnTo>
                  <a:pt x="753" y="17"/>
                </a:lnTo>
                <a:lnTo>
                  <a:pt x="792" y="31"/>
                </a:lnTo>
                <a:lnTo>
                  <a:pt x="828" y="48"/>
                </a:lnTo>
                <a:lnTo>
                  <a:pt x="862" y="69"/>
                </a:lnTo>
                <a:lnTo>
                  <a:pt x="894" y="93"/>
                </a:lnTo>
                <a:lnTo>
                  <a:pt x="922" y="122"/>
                </a:lnTo>
                <a:lnTo>
                  <a:pt x="946" y="154"/>
                </a:lnTo>
                <a:lnTo>
                  <a:pt x="967" y="191"/>
                </a:lnTo>
                <a:lnTo>
                  <a:pt x="982" y="230"/>
                </a:lnTo>
                <a:lnTo>
                  <a:pt x="994" y="273"/>
                </a:lnTo>
                <a:lnTo>
                  <a:pt x="1002" y="319"/>
                </a:lnTo>
                <a:lnTo>
                  <a:pt x="1004" y="370"/>
                </a:lnTo>
                <a:lnTo>
                  <a:pt x="1002" y="421"/>
                </a:lnTo>
                <a:lnTo>
                  <a:pt x="994" y="475"/>
                </a:lnTo>
                <a:lnTo>
                  <a:pt x="982" y="525"/>
                </a:lnTo>
                <a:lnTo>
                  <a:pt x="967" y="576"/>
                </a:lnTo>
                <a:lnTo>
                  <a:pt x="946" y="625"/>
                </a:lnTo>
                <a:lnTo>
                  <a:pt x="922" y="671"/>
                </a:lnTo>
                <a:lnTo>
                  <a:pt x="894" y="714"/>
                </a:lnTo>
                <a:lnTo>
                  <a:pt x="862" y="753"/>
                </a:lnTo>
                <a:lnTo>
                  <a:pt x="828" y="788"/>
                </a:lnTo>
                <a:lnTo>
                  <a:pt x="792" y="817"/>
                </a:lnTo>
                <a:lnTo>
                  <a:pt x="753" y="842"/>
                </a:lnTo>
                <a:lnTo>
                  <a:pt x="713" y="861"/>
                </a:lnTo>
                <a:lnTo>
                  <a:pt x="671" y="872"/>
                </a:lnTo>
                <a:lnTo>
                  <a:pt x="626" y="875"/>
                </a:lnTo>
                <a:lnTo>
                  <a:pt x="583" y="872"/>
                </a:lnTo>
                <a:lnTo>
                  <a:pt x="540" y="861"/>
                </a:lnTo>
                <a:lnTo>
                  <a:pt x="499" y="842"/>
                </a:lnTo>
                <a:lnTo>
                  <a:pt x="460" y="817"/>
                </a:lnTo>
                <a:lnTo>
                  <a:pt x="424" y="788"/>
                </a:lnTo>
                <a:lnTo>
                  <a:pt x="390" y="753"/>
                </a:lnTo>
                <a:lnTo>
                  <a:pt x="360" y="714"/>
                </a:lnTo>
                <a:lnTo>
                  <a:pt x="332" y="671"/>
                </a:lnTo>
                <a:lnTo>
                  <a:pt x="308" y="625"/>
                </a:lnTo>
                <a:lnTo>
                  <a:pt x="287" y="576"/>
                </a:lnTo>
                <a:lnTo>
                  <a:pt x="271" y="525"/>
                </a:lnTo>
                <a:lnTo>
                  <a:pt x="259" y="475"/>
                </a:lnTo>
                <a:lnTo>
                  <a:pt x="252" y="421"/>
                </a:lnTo>
                <a:lnTo>
                  <a:pt x="250" y="370"/>
                </a:lnTo>
                <a:lnTo>
                  <a:pt x="252" y="319"/>
                </a:lnTo>
                <a:lnTo>
                  <a:pt x="259" y="273"/>
                </a:lnTo>
                <a:lnTo>
                  <a:pt x="271" y="230"/>
                </a:lnTo>
                <a:lnTo>
                  <a:pt x="287" y="191"/>
                </a:lnTo>
                <a:lnTo>
                  <a:pt x="308" y="154"/>
                </a:lnTo>
                <a:lnTo>
                  <a:pt x="332" y="122"/>
                </a:lnTo>
                <a:lnTo>
                  <a:pt x="360" y="93"/>
                </a:lnTo>
                <a:lnTo>
                  <a:pt x="390" y="69"/>
                </a:lnTo>
                <a:lnTo>
                  <a:pt x="424" y="48"/>
                </a:lnTo>
                <a:lnTo>
                  <a:pt x="460" y="31"/>
                </a:lnTo>
                <a:lnTo>
                  <a:pt x="499" y="17"/>
                </a:lnTo>
                <a:lnTo>
                  <a:pt x="540" y="7"/>
                </a:lnTo>
                <a:lnTo>
                  <a:pt x="583" y="1"/>
                </a:lnTo>
                <a:lnTo>
                  <a:pt x="626" y="0"/>
                </a:lnTo>
                <a:close/>
              </a:path>
            </a:pathLst>
          </a:custGeom>
          <a:solidFill>
            <a:sysClr val="windowText" lastClr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reeform 25">
            <a:extLst>
              <a:ext uri="{FF2B5EF4-FFF2-40B4-BE49-F238E27FC236}">
                <a16:creationId xmlns:a16="http://schemas.microsoft.com/office/drawing/2014/main" id="{CBD9BA82-2D78-F87B-CAEB-F4D4BD8490F7}"/>
              </a:ext>
            </a:extLst>
          </p:cNvPr>
          <p:cNvSpPr>
            <a:spLocks noEditPoints="1"/>
          </p:cNvSpPr>
          <p:nvPr/>
        </p:nvSpPr>
        <p:spPr bwMode="auto">
          <a:xfrm>
            <a:off x="6847791" y="1751649"/>
            <a:ext cx="628260" cy="516603"/>
          </a:xfrm>
          <a:custGeom>
            <a:avLst/>
            <a:gdLst>
              <a:gd name="T0" fmla="*/ 193 w 320"/>
              <a:gd name="T1" fmla="*/ 46 h 270"/>
              <a:gd name="T2" fmla="*/ 220 w 320"/>
              <a:gd name="T3" fmla="*/ 90 h 270"/>
              <a:gd name="T4" fmla="*/ 240 w 320"/>
              <a:gd name="T5" fmla="*/ 94 h 270"/>
              <a:gd name="T6" fmla="*/ 287 w 320"/>
              <a:gd name="T7" fmla="*/ 47 h 270"/>
              <a:gd name="T8" fmla="*/ 240 w 320"/>
              <a:gd name="T9" fmla="*/ 0 h 270"/>
              <a:gd name="T10" fmla="*/ 193 w 320"/>
              <a:gd name="T11" fmla="*/ 46 h 270"/>
              <a:gd name="T12" fmla="*/ 162 w 320"/>
              <a:gd name="T13" fmla="*/ 143 h 270"/>
              <a:gd name="T14" fmla="*/ 209 w 320"/>
              <a:gd name="T15" fmla="*/ 96 h 270"/>
              <a:gd name="T16" fmla="*/ 162 w 320"/>
              <a:gd name="T17" fmla="*/ 49 h 270"/>
              <a:gd name="T18" fmla="*/ 115 w 320"/>
              <a:gd name="T19" fmla="*/ 96 h 270"/>
              <a:gd name="T20" fmla="*/ 162 w 320"/>
              <a:gd name="T21" fmla="*/ 143 h 270"/>
              <a:gd name="T22" fmla="*/ 182 w 320"/>
              <a:gd name="T23" fmla="*/ 146 h 270"/>
              <a:gd name="T24" fmla="*/ 142 w 320"/>
              <a:gd name="T25" fmla="*/ 146 h 270"/>
              <a:gd name="T26" fmla="*/ 82 w 320"/>
              <a:gd name="T27" fmla="*/ 206 h 270"/>
              <a:gd name="T28" fmla="*/ 82 w 320"/>
              <a:gd name="T29" fmla="*/ 255 h 270"/>
              <a:gd name="T30" fmla="*/ 82 w 320"/>
              <a:gd name="T31" fmla="*/ 256 h 270"/>
              <a:gd name="T32" fmla="*/ 86 w 320"/>
              <a:gd name="T33" fmla="*/ 257 h 270"/>
              <a:gd name="T34" fmla="*/ 168 w 320"/>
              <a:gd name="T35" fmla="*/ 270 h 270"/>
              <a:gd name="T36" fmla="*/ 239 w 320"/>
              <a:gd name="T37" fmla="*/ 256 h 270"/>
              <a:gd name="T38" fmla="*/ 242 w 320"/>
              <a:gd name="T39" fmla="*/ 255 h 270"/>
              <a:gd name="T40" fmla="*/ 242 w 320"/>
              <a:gd name="T41" fmla="*/ 255 h 270"/>
              <a:gd name="T42" fmla="*/ 242 w 320"/>
              <a:gd name="T43" fmla="*/ 206 h 270"/>
              <a:gd name="T44" fmla="*/ 182 w 320"/>
              <a:gd name="T45" fmla="*/ 146 h 270"/>
              <a:gd name="T46" fmla="*/ 260 w 320"/>
              <a:gd name="T47" fmla="*/ 97 h 270"/>
              <a:gd name="T48" fmla="*/ 220 w 320"/>
              <a:gd name="T49" fmla="*/ 97 h 270"/>
              <a:gd name="T50" fmla="*/ 203 w 320"/>
              <a:gd name="T51" fmla="*/ 138 h 270"/>
              <a:gd name="T52" fmla="*/ 254 w 320"/>
              <a:gd name="T53" fmla="*/ 206 h 270"/>
              <a:gd name="T54" fmla="*/ 254 w 320"/>
              <a:gd name="T55" fmla="*/ 221 h 270"/>
              <a:gd name="T56" fmla="*/ 317 w 320"/>
              <a:gd name="T57" fmla="*/ 208 h 270"/>
              <a:gd name="T58" fmla="*/ 320 w 320"/>
              <a:gd name="T59" fmla="*/ 206 h 270"/>
              <a:gd name="T60" fmla="*/ 320 w 320"/>
              <a:gd name="T61" fmla="*/ 206 h 270"/>
              <a:gd name="T62" fmla="*/ 320 w 320"/>
              <a:gd name="T63" fmla="*/ 158 h 270"/>
              <a:gd name="T64" fmla="*/ 260 w 320"/>
              <a:gd name="T65" fmla="*/ 97 h 270"/>
              <a:gd name="T66" fmla="*/ 80 w 320"/>
              <a:gd name="T67" fmla="*/ 94 h 270"/>
              <a:gd name="T68" fmla="*/ 105 w 320"/>
              <a:gd name="T69" fmla="*/ 87 h 270"/>
              <a:gd name="T70" fmla="*/ 127 w 320"/>
              <a:gd name="T71" fmla="*/ 50 h 270"/>
              <a:gd name="T72" fmla="*/ 127 w 320"/>
              <a:gd name="T73" fmla="*/ 47 h 270"/>
              <a:gd name="T74" fmla="*/ 80 w 320"/>
              <a:gd name="T75" fmla="*/ 0 h 270"/>
              <a:gd name="T76" fmla="*/ 33 w 320"/>
              <a:gd name="T77" fmla="*/ 47 h 270"/>
              <a:gd name="T78" fmla="*/ 80 w 320"/>
              <a:gd name="T79" fmla="*/ 94 h 270"/>
              <a:gd name="T80" fmla="*/ 122 w 320"/>
              <a:gd name="T81" fmla="*/ 138 h 270"/>
              <a:gd name="T82" fmla="*/ 104 w 320"/>
              <a:gd name="T83" fmla="*/ 98 h 270"/>
              <a:gd name="T84" fmla="*/ 100 w 320"/>
              <a:gd name="T85" fmla="*/ 97 h 270"/>
              <a:gd name="T86" fmla="*/ 60 w 320"/>
              <a:gd name="T87" fmla="*/ 97 h 270"/>
              <a:gd name="T88" fmla="*/ 0 w 320"/>
              <a:gd name="T89" fmla="*/ 158 h 270"/>
              <a:gd name="T90" fmla="*/ 0 w 320"/>
              <a:gd name="T91" fmla="*/ 206 h 270"/>
              <a:gd name="T92" fmla="*/ 0 w 320"/>
              <a:gd name="T93" fmla="*/ 207 h 270"/>
              <a:gd name="T94" fmla="*/ 3 w 320"/>
              <a:gd name="T95" fmla="*/ 208 h 270"/>
              <a:gd name="T96" fmla="*/ 71 w 320"/>
              <a:gd name="T97" fmla="*/ 221 h 270"/>
              <a:gd name="T98" fmla="*/ 71 w 320"/>
              <a:gd name="T99" fmla="*/ 206 h 270"/>
              <a:gd name="T100" fmla="*/ 122 w 320"/>
              <a:gd name="T101" fmla="*/ 138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0" h="270">
                <a:moveTo>
                  <a:pt x="193" y="46"/>
                </a:moveTo>
                <a:cubicBezTo>
                  <a:pt x="208" y="56"/>
                  <a:pt x="218" y="71"/>
                  <a:pt x="220" y="90"/>
                </a:cubicBezTo>
                <a:cubicBezTo>
                  <a:pt x="226" y="93"/>
                  <a:pt x="233" y="94"/>
                  <a:pt x="240" y="94"/>
                </a:cubicBezTo>
                <a:cubicBezTo>
                  <a:pt x="266" y="94"/>
                  <a:pt x="287" y="73"/>
                  <a:pt x="287" y="47"/>
                </a:cubicBezTo>
                <a:cubicBezTo>
                  <a:pt x="287" y="21"/>
                  <a:pt x="266" y="0"/>
                  <a:pt x="240" y="0"/>
                </a:cubicBezTo>
                <a:cubicBezTo>
                  <a:pt x="214" y="0"/>
                  <a:pt x="194" y="21"/>
                  <a:pt x="193" y="46"/>
                </a:cubicBezTo>
                <a:close/>
                <a:moveTo>
                  <a:pt x="162" y="143"/>
                </a:moveTo>
                <a:cubicBezTo>
                  <a:pt x="188" y="143"/>
                  <a:pt x="209" y="122"/>
                  <a:pt x="209" y="96"/>
                </a:cubicBezTo>
                <a:cubicBezTo>
                  <a:pt x="209" y="70"/>
                  <a:pt x="188" y="49"/>
                  <a:pt x="162" y="49"/>
                </a:cubicBezTo>
                <a:cubicBezTo>
                  <a:pt x="136" y="49"/>
                  <a:pt x="115" y="70"/>
                  <a:pt x="115" y="96"/>
                </a:cubicBezTo>
                <a:cubicBezTo>
                  <a:pt x="115" y="122"/>
                  <a:pt x="136" y="143"/>
                  <a:pt x="162" y="143"/>
                </a:cubicBezTo>
                <a:close/>
                <a:moveTo>
                  <a:pt x="182" y="146"/>
                </a:moveTo>
                <a:cubicBezTo>
                  <a:pt x="142" y="146"/>
                  <a:pt x="142" y="146"/>
                  <a:pt x="142" y="146"/>
                </a:cubicBezTo>
                <a:cubicBezTo>
                  <a:pt x="109" y="146"/>
                  <a:pt x="82" y="173"/>
                  <a:pt x="82" y="206"/>
                </a:cubicBezTo>
                <a:cubicBezTo>
                  <a:pt x="82" y="255"/>
                  <a:pt x="82" y="255"/>
                  <a:pt x="82" y="255"/>
                </a:cubicBezTo>
                <a:cubicBezTo>
                  <a:pt x="82" y="256"/>
                  <a:pt x="82" y="256"/>
                  <a:pt x="82" y="256"/>
                </a:cubicBezTo>
                <a:cubicBezTo>
                  <a:pt x="86" y="257"/>
                  <a:pt x="86" y="257"/>
                  <a:pt x="86" y="257"/>
                </a:cubicBezTo>
                <a:cubicBezTo>
                  <a:pt x="117" y="267"/>
                  <a:pt x="145" y="270"/>
                  <a:pt x="168" y="270"/>
                </a:cubicBezTo>
                <a:cubicBezTo>
                  <a:pt x="212" y="270"/>
                  <a:pt x="237" y="257"/>
                  <a:pt x="239" y="256"/>
                </a:cubicBezTo>
                <a:cubicBezTo>
                  <a:pt x="242" y="255"/>
                  <a:pt x="242" y="255"/>
                  <a:pt x="242" y="255"/>
                </a:cubicBezTo>
                <a:cubicBezTo>
                  <a:pt x="242" y="255"/>
                  <a:pt x="242" y="255"/>
                  <a:pt x="242" y="255"/>
                </a:cubicBezTo>
                <a:cubicBezTo>
                  <a:pt x="242" y="206"/>
                  <a:pt x="242" y="206"/>
                  <a:pt x="242" y="206"/>
                </a:cubicBezTo>
                <a:cubicBezTo>
                  <a:pt x="242" y="173"/>
                  <a:pt x="215" y="146"/>
                  <a:pt x="182" y="146"/>
                </a:cubicBezTo>
                <a:close/>
                <a:moveTo>
                  <a:pt x="260" y="97"/>
                </a:moveTo>
                <a:cubicBezTo>
                  <a:pt x="220" y="97"/>
                  <a:pt x="220" y="97"/>
                  <a:pt x="220" y="97"/>
                </a:cubicBezTo>
                <a:cubicBezTo>
                  <a:pt x="220" y="113"/>
                  <a:pt x="213" y="127"/>
                  <a:pt x="203" y="138"/>
                </a:cubicBezTo>
                <a:cubicBezTo>
                  <a:pt x="232" y="146"/>
                  <a:pt x="254" y="174"/>
                  <a:pt x="254" y="206"/>
                </a:cubicBezTo>
                <a:cubicBezTo>
                  <a:pt x="254" y="221"/>
                  <a:pt x="254" y="221"/>
                  <a:pt x="254" y="221"/>
                </a:cubicBezTo>
                <a:cubicBezTo>
                  <a:pt x="293" y="220"/>
                  <a:pt x="315" y="209"/>
                  <a:pt x="317" y="208"/>
                </a:cubicBezTo>
                <a:cubicBezTo>
                  <a:pt x="320" y="206"/>
                  <a:pt x="320" y="206"/>
                  <a:pt x="320" y="206"/>
                </a:cubicBezTo>
                <a:cubicBezTo>
                  <a:pt x="320" y="206"/>
                  <a:pt x="320" y="206"/>
                  <a:pt x="320" y="206"/>
                </a:cubicBezTo>
                <a:cubicBezTo>
                  <a:pt x="320" y="158"/>
                  <a:pt x="320" y="158"/>
                  <a:pt x="320" y="158"/>
                </a:cubicBezTo>
                <a:cubicBezTo>
                  <a:pt x="320" y="124"/>
                  <a:pt x="293" y="97"/>
                  <a:pt x="260" y="97"/>
                </a:cubicBezTo>
                <a:close/>
                <a:moveTo>
                  <a:pt x="80" y="94"/>
                </a:moveTo>
                <a:cubicBezTo>
                  <a:pt x="89" y="94"/>
                  <a:pt x="98" y="91"/>
                  <a:pt x="105" y="87"/>
                </a:cubicBezTo>
                <a:cubicBezTo>
                  <a:pt x="107" y="72"/>
                  <a:pt x="115" y="59"/>
                  <a:pt x="127" y="50"/>
                </a:cubicBezTo>
                <a:cubicBezTo>
                  <a:pt x="127" y="49"/>
                  <a:pt x="127" y="48"/>
                  <a:pt x="127" y="47"/>
                </a:cubicBezTo>
                <a:cubicBezTo>
                  <a:pt x="127" y="21"/>
                  <a:pt x="106" y="0"/>
                  <a:pt x="80" y="0"/>
                </a:cubicBezTo>
                <a:cubicBezTo>
                  <a:pt x="54" y="0"/>
                  <a:pt x="33" y="21"/>
                  <a:pt x="33" y="47"/>
                </a:cubicBezTo>
                <a:cubicBezTo>
                  <a:pt x="33" y="73"/>
                  <a:pt x="54" y="94"/>
                  <a:pt x="80" y="94"/>
                </a:cubicBezTo>
                <a:close/>
                <a:moveTo>
                  <a:pt x="122" y="138"/>
                </a:moveTo>
                <a:cubicBezTo>
                  <a:pt x="111" y="127"/>
                  <a:pt x="105" y="113"/>
                  <a:pt x="104" y="98"/>
                </a:cubicBezTo>
                <a:cubicBezTo>
                  <a:pt x="103" y="97"/>
                  <a:pt x="101" y="97"/>
                  <a:pt x="100" y="97"/>
                </a:cubicBezTo>
                <a:cubicBezTo>
                  <a:pt x="60" y="97"/>
                  <a:pt x="60" y="97"/>
                  <a:pt x="60" y="97"/>
                </a:cubicBezTo>
                <a:cubicBezTo>
                  <a:pt x="27" y="97"/>
                  <a:pt x="0" y="124"/>
                  <a:pt x="0" y="158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07"/>
                  <a:pt x="0" y="207"/>
                  <a:pt x="0" y="207"/>
                </a:cubicBezTo>
                <a:cubicBezTo>
                  <a:pt x="3" y="208"/>
                  <a:pt x="3" y="208"/>
                  <a:pt x="3" y="208"/>
                </a:cubicBezTo>
                <a:cubicBezTo>
                  <a:pt x="29" y="216"/>
                  <a:pt x="51" y="220"/>
                  <a:pt x="71" y="221"/>
                </a:cubicBezTo>
                <a:cubicBezTo>
                  <a:pt x="71" y="206"/>
                  <a:pt x="71" y="206"/>
                  <a:pt x="71" y="206"/>
                </a:cubicBezTo>
                <a:cubicBezTo>
                  <a:pt x="71" y="174"/>
                  <a:pt x="93" y="146"/>
                  <a:pt x="122" y="138"/>
                </a:cubicBezTo>
                <a:close/>
              </a:path>
            </a:pathLst>
          </a:custGeom>
          <a:solidFill>
            <a:sysClr val="windowText" lastClr="0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aphic 238">
            <a:extLst>
              <a:ext uri="{FF2B5EF4-FFF2-40B4-BE49-F238E27FC236}">
                <a16:creationId xmlns:a16="http://schemas.microsoft.com/office/drawing/2014/main" id="{F84278BD-4C88-239C-311E-1B09C895EA72}"/>
              </a:ext>
            </a:extLst>
          </p:cNvPr>
          <p:cNvGrpSpPr/>
          <p:nvPr/>
        </p:nvGrpSpPr>
        <p:grpSpPr>
          <a:xfrm>
            <a:off x="7851618" y="3527703"/>
            <a:ext cx="743143" cy="698452"/>
            <a:chOff x="2133600" y="990600"/>
            <a:chExt cx="360000" cy="360000"/>
          </a:xfrm>
          <a:solidFill>
            <a:sysClr val="windowText" lastClr="000000"/>
          </a:solidFill>
        </p:grpSpPr>
        <p:sp>
          <p:nvSpPr>
            <p:cNvPr id="8" name="Freeform: Shape 240">
              <a:extLst>
                <a:ext uri="{FF2B5EF4-FFF2-40B4-BE49-F238E27FC236}">
                  <a16:creationId xmlns:a16="http://schemas.microsoft.com/office/drawing/2014/main" id="{3EC758B5-1471-21A4-C451-2D5AE0BE2C74}"/>
                </a:ext>
              </a:extLst>
            </p:cNvPr>
            <p:cNvSpPr/>
            <p:nvPr/>
          </p:nvSpPr>
          <p:spPr>
            <a:xfrm>
              <a:off x="2330468" y="1159350"/>
              <a:ext cx="123756" cy="180000"/>
            </a:xfrm>
            <a:custGeom>
              <a:avLst/>
              <a:gdLst>
                <a:gd name="connsiteX0" fmla="*/ 106882 w 123756"/>
                <a:gd name="connsiteY0" fmla="*/ 45000 h 180000"/>
                <a:gd name="connsiteX1" fmla="*/ 98599 w 123756"/>
                <a:gd name="connsiteY1" fmla="*/ 47174 h 180000"/>
                <a:gd name="connsiteX2" fmla="*/ 78168 w 123756"/>
                <a:gd name="connsiteY2" fmla="*/ 40565 h 180000"/>
                <a:gd name="connsiteX3" fmla="*/ 61882 w 123756"/>
                <a:gd name="connsiteY3" fmla="*/ 28125 h 180000"/>
                <a:gd name="connsiteX4" fmla="*/ 56257 w 123756"/>
                <a:gd name="connsiteY4" fmla="*/ 29093 h 180000"/>
                <a:gd name="connsiteX5" fmla="*/ 56257 w 123756"/>
                <a:gd name="connsiteY5" fmla="*/ 16875 h 180000"/>
                <a:gd name="connsiteX6" fmla="*/ 39382 w 123756"/>
                <a:gd name="connsiteY6" fmla="*/ 0 h 180000"/>
                <a:gd name="connsiteX7" fmla="*/ 22507 w 123756"/>
                <a:gd name="connsiteY7" fmla="*/ 16875 h 180000"/>
                <a:gd name="connsiteX8" fmla="*/ 22507 w 123756"/>
                <a:gd name="connsiteY8" fmla="*/ 75274 h 180000"/>
                <a:gd name="connsiteX9" fmla="*/ 16616 w 123756"/>
                <a:gd name="connsiteY9" fmla="*/ 78218 h 180000"/>
                <a:gd name="connsiteX10" fmla="*/ 3172 w 123756"/>
                <a:gd name="connsiteY10" fmla="*/ 118503 h 180000"/>
                <a:gd name="connsiteX11" fmla="*/ 13378 w 123756"/>
                <a:gd name="connsiteY11" fmla="*/ 130068 h 180000"/>
                <a:gd name="connsiteX12" fmla="*/ 28724 w 123756"/>
                <a:gd name="connsiteY12" fmla="*/ 140299 h 180000"/>
                <a:gd name="connsiteX13" fmla="*/ 33757 w 123756"/>
                <a:gd name="connsiteY13" fmla="*/ 149681 h 180000"/>
                <a:gd name="connsiteX14" fmla="*/ 33757 w 123756"/>
                <a:gd name="connsiteY14" fmla="*/ 180000 h 180000"/>
                <a:gd name="connsiteX15" fmla="*/ 45007 w 123756"/>
                <a:gd name="connsiteY15" fmla="*/ 180000 h 180000"/>
                <a:gd name="connsiteX16" fmla="*/ 45007 w 123756"/>
                <a:gd name="connsiteY16" fmla="*/ 149681 h 180000"/>
                <a:gd name="connsiteX17" fmla="*/ 34971 w 123756"/>
                <a:gd name="connsiteY17" fmla="*/ 130942 h 180000"/>
                <a:gd name="connsiteX18" fmla="*/ 25619 w 123756"/>
                <a:gd name="connsiteY18" fmla="*/ 124688 h 180000"/>
                <a:gd name="connsiteX19" fmla="*/ 19620 w 123756"/>
                <a:gd name="connsiteY19" fmla="*/ 120707 h 180000"/>
                <a:gd name="connsiteX20" fmla="*/ 14089 w 123756"/>
                <a:gd name="connsiteY20" fmla="*/ 95183 h 180000"/>
                <a:gd name="connsiteX21" fmla="*/ 21650 w 123756"/>
                <a:gd name="connsiteY21" fmla="*/ 88279 h 180000"/>
                <a:gd name="connsiteX22" fmla="*/ 22509 w 123756"/>
                <a:gd name="connsiteY22" fmla="*/ 87849 h 180000"/>
                <a:gd name="connsiteX23" fmla="*/ 22509 w 123756"/>
                <a:gd name="connsiteY23" fmla="*/ 101250 h 180000"/>
                <a:gd name="connsiteX24" fmla="*/ 33759 w 123756"/>
                <a:gd name="connsiteY24" fmla="*/ 101250 h 180000"/>
                <a:gd name="connsiteX25" fmla="*/ 33759 w 123756"/>
                <a:gd name="connsiteY25" fmla="*/ 16875 h 180000"/>
                <a:gd name="connsiteX26" fmla="*/ 39384 w 123756"/>
                <a:gd name="connsiteY26" fmla="*/ 11250 h 180000"/>
                <a:gd name="connsiteX27" fmla="*/ 43283 w 123756"/>
                <a:gd name="connsiteY27" fmla="*/ 12867 h 180000"/>
                <a:gd name="connsiteX28" fmla="*/ 43394 w 123756"/>
                <a:gd name="connsiteY28" fmla="*/ 12978 h 180000"/>
                <a:gd name="connsiteX29" fmla="*/ 45007 w 123756"/>
                <a:gd name="connsiteY29" fmla="*/ 16875 h 180000"/>
                <a:gd name="connsiteX30" fmla="*/ 45007 w 123756"/>
                <a:gd name="connsiteY30" fmla="*/ 67500 h 180000"/>
                <a:gd name="connsiteX31" fmla="*/ 56257 w 123756"/>
                <a:gd name="connsiteY31" fmla="*/ 67500 h 180000"/>
                <a:gd name="connsiteX32" fmla="*/ 56257 w 123756"/>
                <a:gd name="connsiteY32" fmla="*/ 45000 h 180000"/>
                <a:gd name="connsiteX33" fmla="*/ 61882 w 123756"/>
                <a:gd name="connsiteY33" fmla="*/ 39375 h 180000"/>
                <a:gd name="connsiteX34" fmla="*/ 65780 w 123756"/>
                <a:gd name="connsiteY34" fmla="*/ 40992 h 180000"/>
                <a:gd name="connsiteX35" fmla="*/ 65891 w 123756"/>
                <a:gd name="connsiteY35" fmla="*/ 41103 h 180000"/>
                <a:gd name="connsiteX36" fmla="*/ 67507 w 123756"/>
                <a:gd name="connsiteY36" fmla="*/ 45000 h 180000"/>
                <a:gd name="connsiteX37" fmla="*/ 67507 w 123756"/>
                <a:gd name="connsiteY37" fmla="*/ 73125 h 180000"/>
                <a:gd name="connsiteX38" fmla="*/ 78757 w 123756"/>
                <a:gd name="connsiteY38" fmla="*/ 73125 h 180000"/>
                <a:gd name="connsiteX39" fmla="*/ 78757 w 123756"/>
                <a:gd name="connsiteY39" fmla="*/ 56250 h 180000"/>
                <a:gd name="connsiteX40" fmla="*/ 84382 w 123756"/>
                <a:gd name="connsiteY40" fmla="*/ 50625 h 180000"/>
                <a:gd name="connsiteX41" fmla="*/ 88280 w 123756"/>
                <a:gd name="connsiteY41" fmla="*/ 52242 h 180000"/>
                <a:gd name="connsiteX42" fmla="*/ 88391 w 123756"/>
                <a:gd name="connsiteY42" fmla="*/ 52353 h 180000"/>
                <a:gd name="connsiteX43" fmla="*/ 90007 w 123756"/>
                <a:gd name="connsiteY43" fmla="*/ 56250 h 180000"/>
                <a:gd name="connsiteX44" fmla="*/ 90007 w 123756"/>
                <a:gd name="connsiteY44" fmla="*/ 78750 h 180000"/>
                <a:gd name="connsiteX45" fmla="*/ 101257 w 123756"/>
                <a:gd name="connsiteY45" fmla="*/ 78750 h 180000"/>
                <a:gd name="connsiteX46" fmla="*/ 101257 w 123756"/>
                <a:gd name="connsiteY46" fmla="*/ 61875 h 180000"/>
                <a:gd name="connsiteX47" fmla="*/ 102874 w 123756"/>
                <a:gd name="connsiteY47" fmla="*/ 57976 h 180000"/>
                <a:gd name="connsiteX48" fmla="*/ 102984 w 123756"/>
                <a:gd name="connsiteY48" fmla="*/ 57866 h 180000"/>
                <a:gd name="connsiteX49" fmla="*/ 106882 w 123756"/>
                <a:gd name="connsiteY49" fmla="*/ 56250 h 180000"/>
                <a:gd name="connsiteX50" fmla="*/ 112507 w 123756"/>
                <a:gd name="connsiteY50" fmla="*/ 61875 h 180000"/>
                <a:gd name="connsiteX51" fmla="*/ 112507 w 123756"/>
                <a:gd name="connsiteY51" fmla="*/ 92981 h 180000"/>
                <a:gd name="connsiteX52" fmla="*/ 106439 w 123756"/>
                <a:gd name="connsiteY52" fmla="*/ 127434 h 180000"/>
                <a:gd name="connsiteX53" fmla="*/ 101869 w 123756"/>
                <a:gd name="connsiteY53" fmla="*/ 138079 h 180000"/>
                <a:gd name="connsiteX54" fmla="*/ 101257 w 123756"/>
                <a:gd name="connsiteY54" fmla="*/ 140625 h 180000"/>
                <a:gd name="connsiteX55" fmla="*/ 101257 w 123756"/>
                <a:gd name="connsiteY55" fmla="*/ 180000 h 180000"/>
                <a:gd name="connsiteX56" fmla="*/ 112507 w 123756"/>
                <a:gd name="connsiteY56" fmla="*/ 180000 h 180000"/>
                <a:gd name="connsiteX57" fmla="*/ 112507 w 123756"/>
                <a:gd name="connsiteY57" fmla="*/ 141948 h 180000"/>
                <a:gd name="connsiteX58" fmla="*/ 123757 w 123756"/>
                <a:gd name="connsiteY58" fmla="*/ 92981 h 180000"/>
                <a:gd name="connsiteX59" fmla="*/ 123757 w 123756"/>
                <a:gd name="connsiteY59" fmla="*/ 61875 h 180000"/>
                <a:gd name="connsiteX60" fmla="*/ 106882 w 123756"/>
                <a:gd name="connsiteY60" fmla="*/ 45000 h 1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23756" h="180000">
                  <a:moveTo>
                    <a:pt x="106882" y="45000"/>
                  </a:moveTo>
                  <a:cubicBezTo>
                    <a:pt x="103978" y="44991"/>
                    <a:pt x="101124" y="45740"/>
                    <a:pt x="98599" y="47174"/>
                  </a:cubicBezTo>
                  <a:cubicBezTo>
                    <a:pt x="94258" y="40354"/>
                    <a:pt x="85682" y="37579"/>
                    <a:pt x="78168" y="40565"/>
                  </a:cubicBezTo>
                  <a:cubicBezTo>
                    <a:pt x="76123" y="33249"/>
                    <a:pt x="69477" y="28174"/>
                    <a:pt x="61882" y="28125"/>
                  </a:cubicBezTo>
                  <a:cubicBezTo>
                    <a:pt x="59965" y="28124"/>
                    <a:pt x="58063" y="28451"/>
                    <a:pt x="56257" y="29093"/>
                  </a:cubicBezTo>
                  <a:lnTo>
                    <a:pt x="56257" y="16875"/>
                  </a:lnTo>
                  <a:cubicBezTo>
                    <a:pt x="56212" y="7574"/>
                    <a:pt x="48682" y="44"/>
                    <a:pt x="39382" y="0"/>
                  </a:cubicBezTo>
                  <a:cubicBezTo>
                    <a:pt x="30066" y="11"/>
                    <a:pt x="22517" y="7559"/>
                    <a:pt x="22507" y="16875"/>
                  </a:cubicBezTo>
                  <a:lnTo>
                    <a:pt x="22507" y="75274"/>
                  </a:lnTo>
                  <a:lnTo>
                    <a:pt x="16616" y="78218"/>
                  </a:lnTo>
                  <a:cubicBezTo>
                    <a:pt x="1780" y="85630"/>
                    <a:pt x="-4240" y="103666"/>
                    <a:pt x="3172" y="118503"/>
                  </a:cubicBezTo>
                  <a:cubicBezTo>
                    <a:pt x="5509" y="123180"/>
                    <a:pt x="9027" y="127167"/>
                    <a:pt x="13378" y="130068"/>
                  </a:cubicBezTo>
                  <a:lnTo>
                    <a:pt x="28724" y="140299"/>
                  </a:lnTo>
                  <a:cubicBezTo>
                    <a:pt x="31867" y="142386"/>
                    <a:pt x="33757" y="145908"/>
                    <a:pt x="33757" y="149681"/>
                  </a:cubicBezTo>
                  <a:lnTo>
                    <a:pt x="33757" y="180000"/>
                  </a:lnTo>
                  <a:lnTo>
                    <a:pt x="45007" y="180000"/>
                  </a:lnTo>
                  <a:lnTo>
                    <a:pt x="45007" y="149681"/>
                  </a:lnTo>
                  <a:cubicBezTo>
                    <a:pt x="45011" y="142148"/>
                    <a:pt x="41244" y="135113"/>
                    <a:pt x="34971" y="130942"/>
                  </a:cubicBezTo>
                  <a:lnTo>
                    <a:pt x="25619" y="124688"/>
                  </a:lnTo>
                  <a:lnTo>
                    <a:pt x="19620" y="120707"/>
                  </a:lnTo>
                  <a:cubicBezTo>
                    <a:pt x="11185" y="115089"/>
                    <a:pt x="8737" y="103789"/>
                    <a:pt x="14089" y="95183"/>
                  </a:cubicBezTo>
                  <a:cubicBezTo>
                    <a:pt x="15913" y="92219"/>
                    <a:pt x="18532" y="89826"/>
                    <a:pt x="21650" y="88279"/>
                  </a:cubicBezTo>
                  <a:lnTo>
                    <a:pt x="22509" y="87849"/>
                  </a:lnTo>
                  <a:lnTo>
                    <a:pt x="22509" y="101250"/>
                  </a:lnTo>
                  <a:lnTo>
                    <a:pt x="33759" y="101250"/>
                  </a:lnTo>
                  <a:lnTo>
                    <a:pt x="33759" y="16875"/>
                  </a:lnTo>
                  <a:cubicBezTo>
                    <a:pt x="33763" y="13770"/>
                    <a:pt x="36279" y="11254"/>
                    <a:pt x="39384" y="11250"/>
                  </a:cubicBezTo>
                  <a:cubicBezTo>
                    <a:pt x="40850" y="11236"/>
                    <a:pt x="42258" y="11820"/>
                    <a:pt x="43283" y="12867"/>
                  </a:cubicBezTo>
                  <a:cubicBezTo>
                    <a:pt x="43320" y="12904"/>
                    <a:pt x="43353" y="12941"/>
                    <a:pt x="43394" y="12978"/>
                  </a:cubicBezTo>
                  <a:cubicBezTo>
                    <a:pt x="44439" y="14003"/>
                    <a:pt x="45021" y="15410"/>
                    <a:pt x="45007" y="16875"/>
                  </a:cubicBezTo>
                  <a:lnTo>
                    <a:pt x="45007" y="67500"/>
                  </a:lnTo>
                  <a:lnTo>
                    <a:pt x="56257" y="67500"/>
                  </a:lnTo>
                  <a:lnTo>
                    <a:pt x="56257" y="45000"/>
                  </a:lnTo>
                  <a:cubicBezTo>
                    <a:pt x="56260" y="41895"/>
                    <a:pt x="58777" y="39379"/>
                    <a:pt x="61882" y="39375"/>
                  </a:cubicBezTo>
                  <a:cubicBezTo>
                    <a:pt x="63347" y="39361"/>
                    <a:pt x="64755" y="39945"/>
                    <a:pt x="65780" y="40992"/>
                  </a:cubicBezTo>
                  <a:cubicBezTo>
                    <a:pt x="65817" y="41029"/>
                    <a:pt x="65851" y="41066"/>
                    <a:pt x="65891" y="41103"/>
                  </a:cubicBezTo>
                  <a:cubicBezTo>
                    <a:pt x="66938" y="42128"/>
                    <a:pt x="67521" y="43535"/>
                    <a:pt x="67507" y="45000"/>
                  </a:cubicBezTo>
                  <a:lnTo>
                    <a:pt x="67507" y="73125"/>
                  </a:lnTo>
                  <a:lnTo>
                    <a:pt x="78757" y="73125"/>
                  </a:lnTo>
                  <a:lnTo>
                    <a:pt x="78757" y="56250"/>
                  </a:lnTo>
                  <a:cubicBezTo>
                    <a:pt x="78760" y="53145"/>
                    <a:pt x="81277" y="50629"/>
                    <a:pt x="84382" y="50625"/>
                  </a:cubicBezTo>
                  <a:cubicBezTo>
                    <a:pt x="85847" y="50611"/>
                    <a:pt x="87255" y="51195"/>
                    <a:pt x="88280" y="52242"/>
                  </a:cubicBezTo>
                  <a:cubicBezTo>
                    <a:pt x="88317" y="52279"/>
                    <a:pt x="88351" y="52316"/>
                    <a:pt x="88391" y="52353"/>
                  </a:cubicBezTo>
                  <a:cubicBezTo>
                    <a:pt x="89438" y="53378"/>
                    <a:pt x="90021" y="54785"/>
                    <a:pt x="90007" y="56250"/>
                  </a:cubicBezTo>
                  <a:lnTo>
                    <a:pt x="90007" y="78750"/>
                  </a:lnTo>
                  <a:lnTo>
                    <a:pt x="101257" y="78750"/>
                  </a:lnTo>
                  <a:lnTo>
                    <a:pt x="101257" y="61875"/>
                  </a:lnTo>
                  <a:cubicBezTo>
                    <a:pt x="101242" y="60410"/>
                    <a:pt x="101826" y="59001"/>
                    <a:pt x="102874" y="57976"/>
                  </a:cubicBezTo>
                  <a:cubicBezTo>
                    <a:pt x="102911" y="57940"/>
                    <a:pt x="102948" y="57906"/>
                    <a:pt x="102984" y="57866"/>
                  </a:cubicBezTo>
                  <a:cubicBezTo>
                    <a:pt x="104009" y="56819"/>
                    <a:pt x="105417" y="56236"/>
                    <a:pt x="106882" y="56250"/>
                  </a:cubicBezTo>
                  <a:cubicBezTo>
                    <a:pt x="109987" y="56254"/>
                    <a:pt x="112503" y="58770"/>
                    <a:pt x="112507" y="61875"/>
                  </a:cubicBezTo>
                  <a:lnTo>
                    <a:pt x="112507" y="92981"/>
                  </a:lnTo>
                  <a:cubicBezTo>
                    <a:pt x="112506" y="104731"/>
                    <a:pt x="110453" y="116391"/>
                    <a:pt x="106439" y="127434"/>
                  </a:cubicBezTo>
                  <a:cubicBezTo>
                    <a:pt x="105127" y="131070"/>
                    <a:pt x="103601" y="134624"/>
                    <a:pt x="101869" y="138079"/>
                  </a:cubicBezTo>
                  <a:cubicBezTo>
                    <a:pt x="101467" y="138868"/>
                    <a:pt x="101257" y="139740"/>
                    <a:pt x="101257" y="140625"/>
                  </a:cubicBezTo>
                  <a:lnTo>
                    <a:pt x="101257" y="180000"/>
                  </a:lnTo>
                  <a:lnTo>
                    <a:pt x="112507" y="180000"/>
                  </a:lnTo>
                  <a:lnTo>
                    <a:pt x="112507" y="141948"/>
                  </a:lnTo>
                  <a:cubicBezTo>
                    <a:pt x="119900" y="126683"/>
                    <a:pt x="123746" y="109943"/>
                    <a:pt x="123757" y="92981"/>
                  </a:cubicBezTo>
                  <a:lnTo>
                    <a:pt x="123757" y="61875"/>
                  </a:lnTo>
                  <a:cubicBezTo>
                    <a:pt x="123746" y="52560"/>
                    <a:pt x="116197" y="45011"/>
                    <a:pt x="106882" y="45000"/>
                  </a:cubicBez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Freeform: Shape 241">
              <a:extLst>
                <a:ext uri="{FF2B5EF4-FFF2-40B4-BE49-F238E27FC236}">
                  <a16:creationId xmlns:a16="http://schemas.microsoft.com/office/drawing/2014/main" id="{69845005-B08E-896D-DD8A-617D8E3CEA1C}"/>
                </a:ext>
              </a:extLst>
            </p:cNvPr>
            <p:cNvSpPr/>
            <p:nvPr/>
          </p:nvSpPr>
          <p:spPr>
            <a:xfrm>
              <a:off x="2234850" y="105810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Freeform: Shape 242">
              <a:extLst>
                <a:ext uri="{FF2B5EF4-FFF2-40B4-BE49-F238E27FC236}">
                  <a16:creationId xmlns:a16="http://schemas.microsoft.com/office/drawing/2014/main" id="{3F2B6D56-187A-8B01-EFBB-8727508C2F93}"/>
                </a:ext>
              </a:extLst>
            </p:cNvPr>
            <p:cNvSpPr/>
            <p:nvPr/>
          </p:nvSpPr>
          <p:spPr>
            <a:xfrm>
              <a:off x="2268600" y="105810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Freeform: Shape 243">
              <a:extLst>
                <a:ext uri="{FF2B5EF4-FFF2-40B4-BE49-F238E27FC236}">
                  <a16:creationId xmlns:a16="http://schemas.microsoft.com/office/drawing/2014/main" id="{A4811324-88FA-A24D-1EBD-8E86EC6BC39E}"/>
                </a:ext>
              </a:extLst>
            </p:cNvPr>
            <p:cNvSpPr/>
            <p:nvPr/>
          </p:nvSpPr>
          <p:spPr>
            <a:xfrm>
              <a:off x="2302350" y="105810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Freeform: Shape 244">
              <a:extLst>
                <a:ext uri="{FF2B5EF4-FFF2-40B4-BE49-F238E27FC236}">
                  <a16:creationId xmlns:a16="http://schemas.microsoft.com/office/drawing/2014/main" id="{0D21C06C-07E2-BD92-B5E3-5CF0327D2CC6}"/>
                </a:ext>
              </a:extLst>
            </p:cNvPr>
            <p:cNvSpPr/>
            <p:nvPr/>
          </p:nvSpPr>
          <p:spPr>
            <a:xfrm>
              <a:off x="2324850" y="105810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Freeform: Shape 245">
              <a:extLst>
                <a:ext uri="{FF2B5EF4-FFF2-40B4-BE49-F238E27FC236}">
                  <a16:creationId xmlns:a16="http://schemas.microsoft.com/office/drawing/2014/main" id="{B4AEF591-9D96-9193-F4BA-8E486F7BEA3D}"/>
                </a:ext>
              </a:extLst>
            </p:cNvPr>
            <p:cNvSpPr/>
            <p:nvPr/>
          </p:nvSpPr>
          <p:spPr>
            <a:xfrm>
              <a:off x="2358600" y="105810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Freeform: Shape 246">
              <a:extLst>
                <a:ext uri="{FF2B5EF4-FFF2-40B4-BE49-F238E27FC236}">
                  <a16:creationId xmlns:a16="http://schemas.microsoft.com/office/drawing/2014/main" id="{DBA770FD-80E5-CA66-EDE0-281C404DA493}"/>
                </a:ext>
              </a:extLst>
            </p:cNvPr>
            <p:cNvSpPr/>
            <p:nvPr/>
          </p:nvSpPr>
          <p:spPr>
            <a:xfrm>
              <a:off x="2381100" y="105810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Freeform: Shape 247">
              <a:extLst>
                <a:ext uri="{FF2B5EF4-FFF2-40B4-BE49-F238E27FC236}">
                  <a16:creationId xmlns:a16="http://schemas.microsoft.com/office/drawing/2014/main" id="{59D224AA-6BEE-B889-0446-6405494D8BB5}"/>
                </a:ext>
              </a:extLst>
            </p:cNvPr>
            <p:cNvSpPr/>
            <p:nvPr/>
          </p:nvSpPr>
          <p:spPr>
            <a:xfrm>
              <a:off x="2381100" y="108060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Freeform: Shape 248">
              <a:extLst>
                <a:ext uri="{FF2B5EF4-FFF2-40B4-BE49-F238E27FC236}">
                  <a16:creationId xmlns:a16="http://schemas.microsoft.com/office/drawing/2014/main" id="{FD6A04A8-37D8-FA36-6761-C636DECE1D16}"/>
                </a:ext>
              </a:extLst>
            </p:cNvPr>
            <p:cNvSpPr/>
            <p:nvPr/>
          </p:nvSpPr>
          <p:spPr>
            <a:xfrm>
              <a:off x="2268600" y="108060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Freeform: Shape 249">
              <a:extLst>
                <a:ext uri="{FF2B5EF4-FFF2-40B4-BE49-F238E27FC236}">
                  <a16:creationId xmlns:a16="http://schemas.microsoft.com/office/drawing/2014/main" id="{C0C86F2D-CDC2-5BC7-B302-CC34D9AF3B61}"/>
                </a:ext>
              </a:extLst>
            </p:cNvPr>
            <p:cNvSpPr/>
            <p:nvPr/>
          </p:nvSpPr>
          <p:spPr>
            <a:xfrm>
              <a:off x="2302350" y="111435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Freeform: Shape 250">
              <a:extLst>
                <a:ext uri="{FF2B5EF4-FFF2-40B4-BE49-F238E27FC236}">
                  <a16:creationId xmlns:a16="http://schemas.microsoft.com/office/drawing/2014/main" id="{CDCCEA55-BDA7-00CB-43F4-EE4C8C6D0470}"/>
                </a:ext>
              </a:extLst>
            </p:cNvPr>
            <p:cNvSpPr/>
            <p:nvPr/>
          </p:nvSpPr>
          <p:spPr>
            <a:xfrm>
              <a:off x="2257350" y="111435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Freeform: Shape 251">
              <a:extLst>
                <a:ext uri="{FF2B5EF4-FFF2-40B4-BE49-F238E27FC236}">
                  <a16:creationId xmlns:a16="http://schemas.microsoft.com/office/drawing/2014/main" id="{85BF92A0-C650-988A-37CC-D2D9DD09BD79}"/>
                </a:ext>
              </a:extLst>
            </p:cNvPr>
            <p:cNvSpPr/>
            <p:nvPr/>
          </p:nvSpPr>
          <p:spPr>
            <a:xfrm>
              <a:off x="2279850" y="113685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Freeform: Shape 252">
              <a:extLst>
                <a:ext uri="{FF2B5EF4-FFF2-40B4-BE49-F238E27FC236}">
                  <a16:creationId xmlns:a16="http://schemas.microsoft.com/office/drawing/2014/main" id="{1156C569-146C-76FB-28D9-B140814E6438}"/>
                </a:ext>
              </a:extLst>
            </p:cNvPr>
            <p:cNvSpPr/>
            <p:nvPr/>
          </p:nvSpPr>
          <p:spPr>
            <a:xfrm>
              <a:off x="2324850" y="111435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Freeform: Shape 253">
              <a:extLst>
                <a:ext uri="{FF2B5EF4-FFF2-40B4-BE49-F238E27FC236}">
                  <a16:creationId xmlns:a16="http://schemas.microsoft.com/office/drawing/2014/main" id="{14E4BFA1-59E3-75C7-C1AE-A52EB085268F}"/>
                </a:ext>
              </a:extLst>
            </p:cNvPr>
            <p:cNvSpPr/>
            <p:nvPr/>
          </p:nvSpPr>
          <p:spPr>
            <a:xfrm>
              <a:off x="2302350" y="113685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Freeform: Shape 254">
              <a:extLst>
                <a:ext uri="{FF2B5EF4-FFF2-40B4-BE49-F238E27FC236}">
                  <a16:creationId xmlns:a16="http://schemas.microsoft.com/office/drawing/2014/main" id="{33CC4371-3313-B002-81BB-E82116C0DD96}"/>
                </a:ext>
              </a:extLst>
            </p:cNvPr>
            <p:cNvSpPr/>
            <p:nvPr/>
          </p:nvSpPr>
          <p:spPr>
            <a:xfrm>
              <a:off x="2240475" y="1164975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Freeform: Shape 2047">
              <a:extLst>
                <a:ext uri="{FF2B5EF4-FFF2-40B4-BE49-F238E27FC236}">
                  <a16:creationId xmlns:a16="http://schemas.microsoft.com/office/drawing/2014/main" id="{C6CDC3C5-6460-C00D-53DA-A9ED0098B895}"/>
                </a:ext>
              </a:extLst>
            </p:cNvPr>
            <p:cNvSpPr/>
            <p:nvPr/>
          </p:nvSpPr>
          <p:spPr>
            <a:xfrm>
              <a:off x="2240475" y="1187475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Freeform: Shape 2048">
              <a:extLst>
                <a:ext uri="{FF2B5EF4-FFF2-40B4-BE49-F238E27FC236}">
                  <a16:creationId xmlns:a16="http://schemas.microsoft.com/office/drawing/2014/main" id="{C978F678-EA3E-0BBC-8C42-4A2D0C8F06A0}"/>
                </a:ext>
              </a:extLst>
            </p:cNvPr>
            <p:cNvSpPr/>
            <p:nvPr/>
          </p:nvSpPr>
          <p:spPr>
            <a:xfrm>
              <a:off x="2262975" y="1187475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Freeform: Shape 2049">
              <a:extLst>
                <a:ext uri="{FF2B5EF4-FFF2-40B4-BE49-F238E27FC236}">
                  <a16:creationId xmlns:a16="http://schemas.microsoft.com/office/drawing/2014/main" id="{A342555D-87C5-2B38-B019-6F53A14AF5D9}"/>
                </a:ext>
              </a:extLst>
            </p:cNvPr>
            <p:cNvSpPr/>
            <p:nvPr/>
          </p:nvSpPr>
          <p:spPr>
            <a:xfrm>
              <a:off x="2262975" y="1221225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Freeform: Shape 2050">
              <a:extLst>
                <a:ext uri="{FF2B5EF4-FFF2-40B4-BE49-F238E27FC236}">
                  <a16:creationId xmlns:a16="http://schemas.microsoft.com/office/drawing/2014/main" id="{0AE15349-04C9-3564-6446-7392248C2090}"/>
                </a:ext>
              </a:extLst>
            </p:cNvPr>
            <p:cNvSpPr/>
            <p:nvPr/>
          </p:nvSpPr>
          <p:spPr>
            <a:xfrm>
              <a:off x="2240475" y="1243725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Freeform: Shape 2051">
              <a:extLst>
                <a:ext uri="{FF2B5EF4-FFF2-40B4-BE49-F238E27FC236}">
                  <a16:creationId xmlns:a16="http://schemas.microsoft.com/office/drawing/2014/main" id="{0FE7DDB8-694F-F8B4-48EF-DA37C65EBA39}"/>
                </a:ext>
              </a:extLst>
            </p:cNvPr>
            <p:cNvSpPr/>
            <p:nvPr/>
          </p:nvSpPr>
          <p:spPr>
            <a:xfrm>
              <a:off x="2262975" y="1243725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" name="Freeform: Shape 2052">
              <a:extLst>
                <a:ext uri="{FF2B5EF4-FFF2-40B4-BE49-F238E27FC236}">
                  <a16:creationId xmlns:a16="http://schemas.microsoft.com/office/drawing/2014/main" id="{66AB49CC-AB17-F305-96EA-3196F106657B}"/>
                </a:ext>
              </a:extLst>
            </p:cNvPr>
            <p:cNvSpPr/>
            <p:nvPr/>
          </p:nvSpPr>
          <p:spPr>
            <a:xfrm>
              <a:off x="2296725" y="1187475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" name="Freeform: Shape 2053">
              <a:extLst>
                <a:ext uri="{FF2B5EF4-FFF2-40B4-BE49-F238E27FC236}">
                  <a16:creationId xmlns:a16="http://schemas.microsoft.com/office/drawing/2014/main" id="{6209B99A-5C69-4008-40C4-E6A2883E16E6}"/>
                </a:ext>
              </a:extLst>
            </p:cNvPr>
            <p:cNvSpPr/>
            <p:nvPr/>
          </p:nvSpPr>
          <p:spPr>
            <a:xfrm>
              <a:off x="2319225" y="1164975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Freeform: Shape 2054">
              <a:extLst>
                <a:ext uri="{FF2B5EF4-FFF2-40B4-BE49-F238E27FC236}">
                  <a16:creationId xmlns:a16="http://schemas.microsoft.com/office/drawing/2014/main" id="{950F09FD-59E7-B1FE-5E40-ABF77D1332F2}"/>
                </a:ext>
              </a:extLst>
            </p:cNvPr>
            <p:cNvSpPr/>
            <p:nvPr/>
          </p:nvSpPr>
          <p:spPr>
            <a:xfrm>
              <a:off x="2358600" y="111435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Freeform: Shape 2055">
              <a:extLst>
                <a:ext uri="{FF2B5EF4-FFF2-40B4-BE49-F238E27FC236}">
                  <a16:creationId xmlns:a16="http://schemas.microsoft.com/office/drawing/2014/main" id="{B55F4482-AC92-33B2-E9DE-AF133230036B}"/>
                </a:ext>
              </a:extLst>
            </p:cNvPr>
            <p:cNvSpPr/>
            <p:nvPr/>
          </p:nvSpPr>
          <p:spPr>
            <a:xfrm>
              <a:off x="2381100" y="111435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" name="Freeform: Shape 2056">
              <a:extLst>
                <a:ext uri="{FF2B5EF4-FFF2-40B4-BE49-F238E27FC236}">
                  <a16:creationId xmlns:a16="http://schemas.microsoft.com/office/drawing/2014/main" id="{FD50849F-202D-BEF8-C5CD-87C8AD66702C}"/>
                </a:ext>
              </a:extLst>
            </p:cNvPr>
            <p:cNvSpPr/>
            <p:nvPr/>
          </p:nvSpPr>
          <p:spPr>
            <a:xfrm>
              <a:off x="2381100" y="113685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Freeform: Shape 2057">
              <a:extLst>
                <a:ext uri="{FF2B5EF4-FFF2-40B4-BE49-F238E27FC236}">
                  <a16:creationId xmlns:a16="http://schemas.microsoft.com/office/drawing/2014/main" id="{F9E98C5D-7CA9-838E-91E9-A11C78EE1B4F}"/>
                </a:ext>
              </a:extLst>
            </p:cNvPr>
            <p:cNvSpPr/>
            <p:nvPr/>
          </p:nvSpPr>
          <p:spPr>
            <a:xfrm>
              <a:off x="2358600" y="1136850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Freeform: Shape 2058">
              <a:extLst>
                <a:ext uri="{FF2B5EF4-FFF2-40B4-BE49-F238E27FC236}">
                  <a16:creationId xmlns:a16="http://schemas.microsoft.com/office/drawing/2014/main" id="{79AEECCE-7C31-880F-2466-58768F055332}"/>
                </a:ext>
              </a:extLst>
            </p:cNvPr>
            <p:cNvSpPr/>
            <p:nvPr/>
          </p:nvSpPr>
          <p:spPr>
            <a:xfrm>
              <a:off x="2146497" y="1024350"/>
              <a:ext cx="279602" cy="298125"/>
            </a:xfrm>
            <a:custGeom>
              <a:avLst/>
              <a:gdLst>
                <a:gd name="connsiteX0" fmla="*/ 32103 w 279602"/>
                <a:gd name="connsiteY0" fmla="*/ 275625 h 298125"/>
                <a:gd name="connsiteX1" fmla="*/ 32103 w 279602"/>
                <a:gd name="connsiteY1" fmla="*/ 264375 h 298125"/>
                <a:gd name="connsiteX2" fmla="*/ 172728 w 279602"/>
                <a:gd name="connsiteY2" fmla="*/ 264375 h 298125"/>
                <a:gd name="connsiteX3" fmla="*/ 172728 w 279602"/>
                <a:gd name="connsiteY3" fmla="*/ 253125 h 298125"/>
                <a:gd name="connsiteX4" fmla="*/ 65853 w 279602"/>
                <a:gd name="connsiteY4" fmla="*/ 253125 h 298125"/>
                <a:gd name="connsiteX5" fmla="*/ 65853 w 279602"/>
                <a:gd name="connsiteY5" fmla="*/ 176704 h 298125"/>
                <a:gd name="connsiteX6" fmla="*/ 69830 w 279602"/>
                <a:gd name="connsiteY6" fmla="*/ 172728 h 298125"/>
                <a:gd name="connsiteX7" fmla="*/ 73513 w 279602"/>
                <a:gd name="connsiteY7" fmla="*/ 124045 h 298125"/>
                <a:gd name="connsiteX8" fmla="*/ 95143 w 279602"/>
                <a:gd name="connsiteY8" fmla="*/ 102415 h 298125"/>
                <a:gd name="connsiteX9" fmla="*/ 95036 w 279602"/>
                <a:gd name="connsiteY9" fmla="*/ 77585 h 298125"/>
                <a:gd name="connsiteX10" fmla="*/ 70313 w 279602"/>
                <a:gd name="connsiteY10" fmla="*/ 77585 h 298125"/>
                <a:gd name="connsiteX11" fmla="*/ 65853 w 279602"/>
                <a:gd name="connsiteY11" fmla="*/ 82046 h 298125"/>
                <a:gd name="connsiteX12" fmla="*/ 65853 w 279602"/>
                <a:gd name="connsiteY12" fmla="*/ 11250 h 298125"/>
                <a:gd name="connsiteX13" fmla="*/ 268353 w 279602"/>
                <a:gd name="connsiteY13" fmla="*/ 11250 h 298125"/>
                <a:gd name="connsiteX14" fmla="*/ 268353 w 279602"/>
                <a:gd name="connsiteY14" fmla="*/ 163125 h 298125"/>
                <a:gd name="connsiteX15" fmla="*/ 279603 w 279602"/>
                <a:gd name="connsiteY15" fmla="*/ 163125 h 298125"/>
                <a:gd name="connsiteX16" fmla="*/ 279603 w 279602"/>
                <a:gd name="connsiteY16" fmla="*/ 5625 h 298125"/>
                <a:gd name="connsiteX17" fmla="*/ 273978 w 279602"/>
                <a:gd name="connsiteY17" fmla="*/ 0 h 298125"/>
                <a:gd name="connsiteX18" fmla="*/ 60228 w 279602"/>
                <a:gd name="connsiteY18" fmla="*/ 0 h 298125"/>
                <a:gd name="connsiteX19" fmla="*/ 54603 w 279602"/>
                <a:gd name="connsiteY19" fmla="*/ 5625 h 298125"/>
                <a:gd name="connsiteX20" fmla="*/ 54603 w 279602"/>
                <a:gd name="connsiteY20" fmla="*/ 67500 h 298125"/>
                <a:gd name="connsiteX21" fmla="*/ 37728 w 279602"/>
                <a:gd name="connsiteY21" fmla="*/ 67500 h 298125"/>
                <a:gd name="connsiteX22" fmla="*/ 15228 w 279602"/>
                <a:gd name="connsiteY22" fmla="*/ 90000 h 298125"/>
                <a:gd name="connsiteX23" fmla="*/ 15228 w 279602"/>
                <a:gd name="connsiteY23" fmla="*/ 138296 h 298125"/>
                <a:gd name="connsiteX24" fmla="*/ 0 w 279602"/>
                <a:gd name="connsiteY24" fmla="*/ 153522 h 298125"/>
                <a:gd name="connsiteX25" fmla="*/ 7955 w 279602"/>
                <a:gd name="connsiteY25" fmla="*/ 161478 h 298125"/>
                <a:gd name="connsiteX26" fmla="*/ 24830 w 279602"/>
                <a:gd name="connsiteY26" fmla="*/ 144603 h 298125"/>
                <a:gd name="connsiteX27" fmla="*/ 26478 w 279602"/>
                <a:gd name="connsiteY27" fmla="*/ 140625 h 298125"/>
                <a:gd name="connsiteX28" fmla="*/ 26478 w 279602"/>
                <a:gd name="connsiteY28" fmla="*/ 90000 h 298125"/>
                <a:gd name="connsiteX29" fmla="*/ 37728 w 279602"/>
                <a:gd name="connsiteY29" fmla="*/ 78750 h 298125"/>
                <a:gd name="connsiteX30" fmla="*/ 54603 w 279602"/>
                <a:gd name="connsiteY30" fmla="*/ 78750 h 298125"/>
                <a:gd name="connsiteX31" fmla="*/ 54603 w 279602"/>
                <a:gd name="connsiteY31" fmla="*/ 93296 h 298125"/>
                <a:gd name="connsiteX32" fmla="*/ 45000 w 279602"/>
                <a:gd name="connsiteY32" fmla="*/ 102897 h 298125"/>
                <a:gd name="connsiteX33" fmla="*/ 52955 w 279602"/>
                <a:gd name="connsiteY33" fmla="*/ 110853 h 298125"/>
                <a:gd name="connsiteX34" fmla="*/ 78268 w 279602"/>
                <a:gd name="connsiteY34" fmla="*/ 85540 h 298125"/>
                <a:gd name="connsiteX35" fmla="*/ 87188 w 279602"/>
                <a:gd name="connsiteY35" fmla="*/ 85540 h 298125"/>
                <a:gd name="connsiteX36" fmla="*/ 87188 w 279602"/>
                <a:gd name="connsiteY36" fmla="*/ 94460 h 298125"/>
                <a:gd name="connsiteX37" fmla="*/ 61875 w 279602"/>
                <a:gd name="connsiteY37" fmla="*/ 119772 h 298125"/>
                <a:gd name="connsiteX38" fmla="*/ 61875 w 279602"/>
                <a:gd name="connsiteY38" fmla="*/ 127728 h 298125"/>
                <a:gd name="connsiteX39" fmla="*/ 61875 w 279602"/>
                <a:gd name="connsiteY39" fmla="*/ 127728 h 298125"/>
                <a:gd name="connsiteX40" fmla="*/ 61875 w 279602"/>
                <a:gd name="connsiteY40" fmla="*/ 164772 h 298125"/>
                <a:gd name="connsiteX41" fmla="*/ 33750 w 279602"/>
                <a:gd name="connsiteY41" fmla="*/ 192897 h 298125"/>
                <a:gd name="connsiteX42" fmla="*/ 41705 w 279602"/>
                <a:gd name="connsiteY42" fmla="*/ 200853 h 298125"/>
                <a:gd name="connsiteX43" fmla="*/ 54603 w 279602"/>
                <a:gd name="connsiteY43" fmla="*/ 187954 h 298125"/>
                <a:gd name="connsiteX44" fmla="*/ 54603 w 279602"/>
                <a:gd name="connsiteY44" fmla="*/ 253125 h 298125"/>
                <a:gd name="connsiteX45" fmla="*/ 26478 w 279602"/>
                <a:gd name="connsiteY45" fmla="*/ 253125 h 298125"/>
                <a:gd name="connsiteX46" fmla="*/ 20853 w 279602"/>
                <a:gd name="connsiteY46" fmla="*/ 258750 h 298125"/>
                <a:gd name="connsiteX47" fmla="*/ 20853 w 279602"/>
                <a:gd name="connsiteY47" fmla="*/ 275625 h 298125"/>
                <a:gd name="connsiteX48" fmla="*/ 43353 w 279602"/>
                <a:gd name="connsiteY48" fmla="*/ 298125 h 298125"/>
                <a:gd name="connsiteX49" fmla="*/ 206478 w 279602"/>
                <a:gd name="connsiteY49" fmla="*/ 298125 h 298125"/>
                <a:gd name="connsiteX50" fmla="*/ 206478 w 279602"/>
                <a:gd name="connsiteY50" fmla="*/ 286875 h 298125"/>
                <a:gd name="connsiteX51" fmla="*/ 43353 w 279602"/>
                <a:gd name="connsiteY51" fmla="*/ 286875 h 298125"/>
                <a:gd name="connsiteX52" fmla="*/ 32103 w 279602"/>
                <a:gd name="connsiteY52" fmla="*/ 275625 h 29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79602" h="298125">
                  <a:moveTo>
                    <a:pt x="32103" y="275625"/>
                  </a:moveTo>
                  <a:lnTo>
                    <a:pt x="32103" y="264375"/>
                  </a:lnTo>
                  <a:lnTo>
                    <a:pt x="172728" y="264375"/>
                  </a:lnTo>
                  <a:lnTo>
                    <a:pt x="172728" y="253125"/>
                  </a:lnTo>
                  <a:lnTo>
                    <a:pt x="65853" y="253125"/>
                  </a:lnTo>
                  <a:lnTo>
                    <a:pt x="65853" y="176704"/>
                  </a:lnTo>
                  <a:lnTo>
                    <a:pt x="69830" y="172728"/>
                  </a:lnTo>
                  <a:cubicBezTo>
                    <a:pt x="82915" y="159638"/>
                    <a:pt x="84479" y="138954"/>
                    <a:pt x="73513" y="124045"/>
                  </a:cubicBezTo>
                  <a:lnTo>
                    <a:pt x="95143" y="102415"/>
                  </a:lnTo>
                  <a:cubicBezTo>
                    <a:pt x="101970" y="95529"/>
                    <a:pt x="101922" y="84412"/>
                    <a:pt x="95036" y="77585"/>
                  </a:cubicBezTo>
                  <a:cubicBezTo>
                    <a:pt x="88192" y="70799"/>
                    <a:pt x="77157" y="70799"/>
                    <a:pt x="70313" y="77585"/>
                  </a:cubicBezTo>
                  <a:lnTo>
                    <a:pt x="65853" y="82046"/>
                  </a:lnTo>
                  <a:lnTo>
                    <a:pt x="65853" y="11250"/>
                  </a:lnTo>
                  <a:lnTo>
                    <a:pt x="268353" y="11250"/>
                  </a:lnTo>
                  <a:lnTo>
                    <a:pt x="268353" y="163125"/>
                  </a:lnTo>
                  <a:lnTo>
                    <a:pt x="279603" y="163125"/>
                  </a:lnTo>
                  <a:lnTo>
                    <a:pt x="279603" y="5625"/>
                  </a:lnTo>
                  <a:cubicBezTo>
                    <a:pt x="279603" y="2518"/>
                    <a:pt x="277084" y="0"/>
                    <a:pt x="273978" y="0"/>
                  </a:cubicBezTo>
                  <a:lnTo>
                    <a:pt x="60228" y="0"/>
                  </a:lnTo>
                  <a:cubicBezTo>
                    <a:pt x="57121" y="0"/>
                    <a:pt x="54603" y="2518"/>
                    <a:pt x="54603" y="5625"/>
                  </a:cubicBezTo>
                  <a:lnTo>
                    <a:pt x="54603" y="67500"/>
                  </a:lnTo>
                  <a:lnTo>
                    <a:pt x="37728" y="67500"/>
                  </a:lnTo>
                  <a:cubicBezTo>
                    <a:pt x="25307" y="67514"/>
                    <a:pt x="15241" y="77579"/>
                    <a:pt x="15228" y="90000"/>
                  </a:cubicBezTo>
                  <a:lnTo>
                    <a:pt x="15228" y="138296"/>
                  </a:lnTo>
                  <a:lnTo>
                    <a:pt x="0" y="153522"/>
                  </a:lnTo>
                  <a:lnTo>
                    <a:pt x="7955" y="161478"/>
                  </a:lnTo>
                  <a:lnTo>
                    <a:pt x="24830" y="144603"/>
                  </a:lnTo>
                  <a:cubicBezTo>
                    <a:pt x="25885" y="143548"/>
                    <a:pt x="26478" y="142117"/>
                    <a:pt x="26478" y="140625"/>
                  </a:cubicBezTo>
                  <a:lnTo>
                    <a:pt x="26478" y="90000"/>
                  </a:lnTo>
                  <a:cubicBezTo>
                    <a:pt x="26485" y="83790"/>
                    <a:pt x="31517" y="78757"/>
                    <a:pt x="37728" y="78750"/>
                  </a:cubicBezTo>
                  <a:lnTo>
                    <a:pt x="54603" y="78750"/>
                  </a:lnTo>
                  <a:lnTo>
                    <a:pt x="54603" y="93296"/>
                  </a:lnTo>
                  <a:lnTo>
                    <a:pt x="45000" y="102897"/>
                  </a:lnTo>
                  <a:lnTo>
                    <a:pt x="52955" y="110853"/>
                  </a:lnTo>
                  <a:lnTo>
                    <a:pt x="78268" y="85540"/>
                  </a:lnTo>
                  <a:cubicBezTo>
                    <a:pt x="80731" y="83077"/>
                    <a:pt x="84724" y="83077"/>
                    <a:pt x="87188" y="85540"/>
                  </a:cubicBezTo>
                  <a:cubicBezTo>
                    <a:pt x="89651" y="88003"/>
                    <a:pt x="89651" y="91997"/>
                    <a:pt x="87188" y="94460"/>
                  </a:cubicBezTo>
                  <a:lnTo>
                    <a:pt x="61875" y="119772"/>
                  </a:lnTo>
                  <a:cubicBezTo>
                    <a:pt x="59678" y="121969"/>
                    <a:pt x="59678" y="125530"/>
                    <a:pt x="61875" y="127728"/>
                  </a:cubicBezTo>
                  <a:cubicBezTo>
                    <a:pt x="61875" y="127728"/>
                    <a:pt x="61875" y="127728"/>
                    <a:pt x="61875" y="127728"/>
                  </a:cubicBezTo>
                  <a:cubicBezTo>
                    <a:pt x="72087" y="137964"/>
                    <a:pt x="72087" y="154536"/>
                    <a:pt x="61875" y="164772"/>
                  </a:cubicBezTo>
                  <a:lnTo>
                    <a:pt x="33750" y="192897"/>
                  </a:lnTo>
                  <a:lnTo>
                    <a:pt x="41705" y="200853"/>
                  </a:lnTo>
                  <a:lnTo>
                    <a:pt x="54603" y="187954"/>
                  </a:lnTo>
                  <a:lnTo>
                    <a:pt x="54603" y="253125"/>
                  </a:lnTo>
                  <a:lnTo>
                    <a:pt x="26478" y="253125"/>
                  </a:lnTo>
                  <a:cubicBezTo>
                    <a:pt x="23371" y="253125"/>
                    <a:pt x="20853" y="255644"/>
                    <a:pt x="20853" y="258750"/>
                  </a:cubicBezTo>
                  <a:lnTo>
                    <a:pt x="20853" y="275625"/>
                  </a:lnTo>
                  <a:cubicBezTo>
                    <a:pt x="20866" y="288046"/>
                    <a:pt x="30932" y="298111"/>
                    <a:pt x="43353" y="298125"/>
                  </a:cubicBezTo>
                  <a:lnTo>
                    <a:pt x="206478" y="298125"/>
                  </a:lnTo>
                  <a:lnTo>
                    <a:pt x="206478" y="286875"/>
                  </a:lnTo>
                  <a:lnTo>
                    <a:pt x="43353" y="286875"/>
                  </a:lnTo>
                  <a:cubicBezTo>
                    <a:pt x="37142" y="286868"/>
                    <a:pt x="32110" y="281835"/>
                    <a:pt x="32103" y="275625"/>
                  </a:cubicBez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" name="Freeform: Shape 2059">
              <a:extLst>
                <a:ext uri="{FF2B5EF4-FFF2-40B4-BE49-F238E27FC236}">
                  <a16:creationId xmlns:a16="http://schemas.microsoft.com/office/drawing/2014/main" id="{99E8A41B-E309-1634-AB37-E3FE87FC3FC5}"/>
                </a:ext>
              </a:extLst>
            </p:cNvPr>
            <p:cNvSpPr/>
            <p:nvPr/>
          </p:nvSpPr>
          <p:spPr>
            <a:xfrm>
              <a:off x="2375475" y="1001850"/>
              <a:ext cx="73125" cy="129375"/>
            </a:xfrm>
            <a:custGeom>
              <a:avLst/>
              <a:gdLst>
                <a:gd name="connsiteX0" fmla="*/ 61875 w 73125"/>
                <a:gd name="connsiteY0" fmla="*/ 22500 h 129375"/>
                <a:gd name="connsiteX1" fmla="*/ 61875 w 73125"/>
                <a:gd name="connsiteY1" fmla="*/ 129375 h 129375"/>
                <a:gd name="connsiteX2" fmla="*/ 73125 w 73125"/>
                <a:gd name="connsiteY2" fmla="*/ 129375 h 129375"/>
                <a:gd name="connsiteX3" fmla="*/ 73125 w 73125"/>
                <a:gd name="connsiteY3" fmla="*/ 22500 h 129375"/>
                <a:gd name="connsiteX4" fmla="*/ 50625 w 73125"/>
                <a:gd name="connsiteY4" fmla="*/ 0 h 129375"/>
                <a:gd name="connsiteX5" fmla="*/ 0 w 73125"/>
                <a:gd name="connsiteY5" fmla="*/ 0 h 129375"/>
                <a:gd name="connsiteX6" fmla="*/ 0 w 73125"/>
                <a:gd name="connsiteY6" fmla="*/ 11250 h 129375"/>
                <a:gd name="connsiteX7" fmla="*/ 50625 w 73125"/>
                <a:gd name="connsiteY7" fmla="*/ 11250 h 129375"/>
                <a:gd name="connsiteX8" fmla="*/ 61875 w 73125"/>
                <a:gd name="connsiteY8" fmla="*/ 22500 h 12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25" h="129375">
                  <a:moveTo>
                    <a:pt x="61875" y="22500"/>
                  </a:moveTo>
                  <a:lnTo>
                    <a:pt x="61875" y="129375"/>
                  </a:lnTo>
                  <a:lnTo>
                    <a:pt x="73125" y="129375"/>
                  </a:lnTo>
                  <a:lnTo>
                    <a:pt x="73125" y="22500"/>
                  </a:lnTo>
                  <a:cubicBezTo>
                    <a:pt x="73111" y="10079"/>
                    <a:pt x="63046" y="14"/>
                    <a:pt x="50625" y="0"/>
                  </a:cubicBezTo>
                  <a:lnTo>
                    <a:pt x="0" y="0"/>
                  </a:lnTo>
                  <a:lnTo>
                    <a:pt x="0" y="11250"/>
                  </a:lnTo>
                  <a:lnTo>
                    <a:pt x="50625" y="11250"/>
                  </a:lnTo>
                  <a:cubicBezTo>
                    <a:pt x="56835" y="11257"/>
                    <a:pt x="61868" y="16290"/>
                    <a:pt x="61875" y="22500"/>
                  </a:cubicBez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" name="Freeform: Shape 2060">
              <a:extLst>
                <a:ext uri="{FF2B5EF4-FFF2-40B4-BE49-F238E27FC236}">
                  <a16:creationId xmlns:a16="http://schemas.microsoft.com/office/drawing/2014/main" id="{8FDD38D2-A311-2839-F282-AAF1EEED5123}"/>
                </a:ext>
              </a:extLst>
            </p:cNvPr>
            <p:cNvSpPr/>
            <p:nvPr/>
          </p:nvSpPr>
          <p:spPr>
            <a:xfrm>
              <a:off x="2437350" y="1142475"/>
              <a:ext cx="11250" cy="11250"/>
            </a:xfrm>
            <a:custGeom>
              <a:avLst/>
              <a:gdLst>
                <a:gd name="connsiteX0" fmla="*/ 0 w 11250"/>
                <a:gd name="connsiteY0" fmla="*/ 0 h 11250"/>
                <a:gd name="connsiteX1" fmla="*/ 11250 w 11250"/>
                <a:gd name="connsiteY1" fmla="*/ 0 h 11250"/>
                <a:gd name="connsiteX2" fmla="*/ 11250 w 11250"/>
                <a:gd name="connsiteY2" fmla="*/ 11250 h 11250"/>
                <a:gd name="connsiteX3" fmla="*/ 0 w 11250"/>
                <a:gd name="connsiteY3" fmla="*/ 11250 h 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0" h="11250">
                  <a:moveTo>
                    <a:pt x="0" y="0"/>
                  </a:moveTo>
                  <a:lnTo>
                    <a:pt x="11250" y="0"/>
                  </a:lnTo>
                  <a:lnTo>
                    <a:pt x="11250" y="11250"/>
                  </a:lnTo>
                  <a:lnTo>
                    <a:pt x="0" y="11250"/>
                  </a:lnTo>
                  <a:close/>
                </a:path>
              </a:pathLst>
            </a:custGeom>
            <a:grpFill/>
            <a:ln w="68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82" name="Grafika 81">
            <a:extLst>
              <a:ext uri="{FF2B5EF4-FFF2-40B4-BE49-F238E27FC236}">
                <a16:creationId xmlns:a16="http://schemas.microsoft.com/office/drawing/2014/main" id="{6DE948EF-F2B3-6CC9-A35F-AD376B69EF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27189" y="5294995"/>
            <a:ext cx="706880" cy="706880"/>
          </a:xfrm>
          <a:prstGeom prst="rect">
            <a:avLst/>
          </a:prstGeom>
        </p:spPr>
      </p:pic>
      <p:pic>
        <p:nvPicPr>
          <p:cNvPr id="83" name="Grafika 82">
            <a:extLst>
              <a:ext uri="{FF2B5EF4-FFF2-40B4-BE49-F238E27FC236}">
                <a16:creationId xmlns:a16="http://schemas.microsoft.com/office/drawing/2014/main" id="{0FE70E43-8FF6-0E4B-BEA8-2F22575F16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19005" y="3405597"/>
            <a:ext cx="609600" cy="609600"/>
          </a:xfrm>
          <a:prstGeom prst="rect">
            <a:avLst/>
          </a:prstGeom>
        </p:spPr>
      </p:pic>
      <p:sp>
        <p:nvSpPr>
          <p:cNvPr id="60" name="Title 1">
            <a:extLst>
              <a:ext uri="{FF2B5EF4-FFF2-40B4-BE49-F238E27FC236}">
                <a16:creationId xmlns:a16="http://schemas.microsoft.com/office/drawing/2014/main" id="{3764F6C8-72C4-D209-0F28-FCDA08531ECA}"/>
              </a:ext>
            </a:extLst>
          </p:cNvPr>
          <p:cNvSpPr txBox="1">
            <a:spLocks/>
          </p:cNvSpPr>
          <p:nvPr/>
        </p:nvSpPr>
        <p:spPr>
          <a:xfrm>
            <a:off x="580085" y="15974"/>
            <a:ext cx="105520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Spółdzielnia energetyczna </a:t>
            </a:r>
          </a:p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jako lokalny rynek energii musi być współtworzona</a:t>
            </a:r>
          </a:p>
        </p:txBody>
      </p:sp>
      <p:grpSp>
        <p:nvGrpSpPr>
          <p:cNvPr id="2" name="Group 432">
            <a:extLst>
              <a:ext uri="{FF2B5EF4-FFF2-40B4-BE49-F238E27FC236}">
                <a16:creationId xmlns:a16="http://schemas.microsoft.com/office/drawing/2014/main" id="{45A47531-D784-662E-12E3-AC9CD4CEDF9E}"/>
              </a:ext>
            </a:extLst>
          </p:cNvPr>
          <p:cNvGrpSpPr/>
          <p:nvPr/>
        </p:nvGrpSpPr>
        <p:grpSpPr>
          <a:xfrm>
            <a:off x="5933125" y="3642981"/>
            <a:ext cx="535442" cy="533714"/>
            <a:chOff x="5340350" y="3582988"/>
            <a:chExt cx="2459038" cy="2451100"/>
          </a:xfrm>
          <a:solidFill>
            <a:schemeClr val="accent2"/>
          </a:solidFill>
        </p:grpSpPr>
        <p:sp>
          <p:nvSpPr>
            <p:cNvPr id="61" name="Freeform 199">
              <a:extLst>
                <a:ext uri="{FF2B5EF4-FFF2-40B4-BE49-F238E27FC236}">
                  <a16:creationId xmlns:a16="http://schemas.microsoft.com/office/drawing/2014/main" id="{A5527A14-F396-1C80-8F68-807D8BA70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5838" y="4014788"/>
              <a:ext cx="1016000" cy="1593850"/>
            </a:xfrm>
            <a:custGeom>
              <a:avLst/>
              <a:gdLst>
                <a:gd name="T0" fmla="*/ 173 w 174"/>
                <a:gd name="T1" fmla="*/ 134 h 274"/>
                <a:gd name="T2" fmla="*/ 165 w 174"/>
                <a:gd name="T3" fmla="*/ 125 h 274"/>
                <a:gd name="T4" fmla="*/ 104 w 174"/>
                <a:gd name="T5" fmla="*/ 105 h 274"/>
                <a:gd name="T6" fmla="*/ 147 w 174"/>
                <a:gd name="T7" fmla="*/ 19 h 274"/>
                <a:gd name="T8" fmla="*/ 143 w 174"/>
                <a:gd name="T9" fmla="*/ 3 h 274"/>
                <a:gd name="T10" fmla="*/ 127 w 174"/>
                <a:gd name="T11" fmla="*/ 5 h 274"/>
                <a:gd name="T12" fmla="*/ 4 w 174"/>
                <a:gd name="T13" fmla="*/ 128 h 274"/>
                <a:gd name="T14" fmla="*/ 1 w 174"/>
                <a:gd name="T15" fmla="*/ 140 h 274"/>
                <a:gd name="T16" fmla="*/ 9 w 174"/>
                <a:gd name="T17" fmla="*/ 149 h 274"/>
                <a:gd name="T18" fmla="*/ 69 w 174"/>
                <a:gd name="T19" fmla="*/ 169 h 274"/>
                <a:gd name="T20" fmla="*/ 26 w 174"/>
                <a:gd name="T21" fmla="*/ 255 h 274"/>
                <a:gd name="T22" fmla="*/ 30 w 174"/>
                <a:gd name="T23" fmla="*/ 270 h 274"/>
                <a:gd name="T24" fmla="*/ 46 w 174"/>
                <a:gd name="T25" fmla="*/ 269 h 274"/>
                <a:gd name="T26" fmla="*/ 169 w 174"/>
                <a:gd name="T27" fmla="*/ 146 h 274"/>
                <a:gd name="T28" fmla="*/ 173 w 174"/>
                <a:gd name="T29" fmla="*/ 1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4" h="274">
                  <a:moveTo>
                    <a:pt x="173" y="134"/>
                  </a:moveTo>
                  <a:cubicBezTo>
                    <a:pt x="172" y="130"/>
                    <a:pt x="169" y="126"/>
                    <a:pt x="165" y="125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150" y="14"/>
                    <a:pt x="148" y="7"/>
                    <a:pt x="143" y="3"/>
                  </a:cubicBezTo>
                  <a:cubicBezTo>
                    <a:pt x="138" y="0"/>
                    <a:pt x="132" y="0"/>
                    <a:pt x="127" y="5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1" y="131"/>
                    <a:pt x="0" y="136"/>
                    <a:pt x="1" y="140"/>
                  </a:cubicBezTo>
                  <a:cubicBezTo>
                    <a:pt x="2" y="144"/>
                    <a:pt x="5" y="147"/>
                    <a:pt x="9" y="149"/>
                  </a:cubicBezTo>
                  <a:cubicBezTo>
                    <a:pt x="69" y="169"/>
                    <a:pt x="69" y="169"/>
                    <a:pt x="69" y="169"/>
                  </a:cubicBezTo>
                  <a:cubicBezTo>
                    <a:pt x="26" y="255"/>
                    <a:pt x="26" y="255"/>
                    <a:pt x="26" y="255"/>
                  </a:cubicBezTo>
                  <a:cubicBezTo>
                    <a:pt x="24" y="260"/>
                    <a:pt x="25" y="267"/>
                    <a:pt x="30" y="270"/>
                  </a:cubicBezTo>
                  <a:cubicBezTo>
                    <a:pt x="35" y="274"/>
                    <a:pt x="42" y="273"/>
                    <a:pt x="46" y="269"/>
                  </a:cubicBezTo>
                  <a:cubicBezTo>
                    <a:pt x="169" y="146"/>
                    <a:pt x="169" y="146"/>
                    <a:pt x="169" y="146"/>
                  </a:cubicBezTo>
                  <a:cubicBezTo>
                    <a:pt x="172" y="143"/>
                    <a:pt x="174" y="138"/>
                    <a:pt x="173" y="1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200">
              <a:extLst>
                <a:ext uri="{FF2B5EF4-FFF2-40B4-BE49-F238E27FC236}">
                  <a16:creationId xmlns:a16="http://schemas.microsoft.com/office/drawing/2014/main" id="{0353C769-6961-3E6A-00F1-4B92A3049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400" y="3582988"/>
              <a:ext cx="2312988" cy="1298575"/>
            </a:xfrm>
            <a:custGeom>
              <a:avLst/>
              <a:gdLst>
                <a:gd name="T0" fmla="*/ 186 w 396"/>
                <a:gd name="T1" fmla="*/ 0 h 223"/>
                <a:gd name="T2" fmla="*/ 25 w 396"/>
                <a:gd name="T3" fmla="*/ 76 h 223"/>
                <a:gd name="T4" fmla="*/ 25 w 396"/>
                <a:gd name="T5" fmla="*/ 63 h 223"/>
                <a:gd name="T6" fmla="*/ 12 w 396"/>
                <a:gd name="T7" fmla="*/ 50 h 223"/>
                <a:gd name="T8" fmla="*/ 0 w 396"/>
                <a:gd name="T9" fmla="*/ 63 h 223"/>
                <a:gd name="T10" fmla="*/ 0 w 396"/>
                <a:gd name="T11" fmla="*/ 115 h 223"/>
                <a:gd name="T12" fmla="*/ 12 w 396"/>
                <a:gd name="T13" fmla="*/ 128 h 223"/>
                <a:gd name="T14" fmla="*/ 13 w 396"/>
                <a:gd name="T15" fmla="*/ 128 h 223"/>
                <a:gd name="T16" fmla="*/ 62 w 396"/>
                <a:gd name="T17" fmla="*/ 124 h 223"/>
                <a:gd name="T18" fmla="*/ 74 w 396"/>
                <a:gd name="T19" fmla="*/ 111 h 223"/>
                <a:gd name="T20" fmla="*/ 61 w 396"/>
                <a:gd name="T21" fmla="*/ 100 h 223"/>
                <a:gd name="T22" fmla="*/ 36 w 396"/>
                <a:gd name="T23" fmla="*/ 101 h 223"/>
                <a:gd name="T24" fmla="*/ 186 w 396"/>
                <a:gd name="T25" fmla="*/ 25 h 223"/>
                <a:gd name="T26" fmla="*/ 372 w 396"/>
                <a:gd name="T27" fmla="*/ 211 h 223"/>
                <a:gd name="T28" fmla="*/ 384 w 396"/>
                <a:gd name="T29" fmla="*/ 223 h 223"/>
                <a:gd name="T30" fmla="*/ 396 w 396"/>
                <a:gd name="T31" fmla="*/ 211 h 223"/>
                <a:gd name="T32" fmla="*/ 186 w 396"/>
                <a:gd name="T33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6" h="223">
                  <a:moveTo>
                    <a:pt x="186" y="0"/>
                  </a:moveTo>
                  <a:cubicBezTo>
                    <a:pt x="123" y="0"/>
                    <a:pt x="64" y="29"/>
                    <a:pt x="25" y="76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56"/>
                    <a:pt x="19" y="50"/>
                    <a:pt x="12" y="50"/>
                  </a:cubicBezTo>
                  <a:cubicBezTo>
                    <a:pt x="5" y="50"/>
                    <a:pt x="0" y="56"/>
                    <a:pt x="0" y="6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7"/>
                    <a:pt x="15" y="129"/>
                    <a:pt x="12" y="128"/>
                  </a:cubicBezTo>
                  <a:cubicBezTo>
                    <a:pt x="12" y="128"/>
                    <a:pt x="13" y="128"/>
                    <a:pt x="13" y="128"/>
                  </a:cubicBezTo>
                  <a:cubicBezTo>
                    <a:pt x="62" y="124"/>
                    <a:pt x="62" y="124"/>
                    <a:pt x="62" y="124"/>
                  </a:cubicBezTo>
                  <a:cubicBezTo>
                    <a:pt x="69" y="124"/>
                    <a:pt x="74" y="118"/>
                    <a:pt x="74" y="111"/>
                  </a:cubicBezTo>
                  <a:cubicBezTo>
                    <a:pt x="73" y="105"/>
                    <a:pt x="67" y="99"/>
                    <a:pt x="61" y="100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70" y="54"/>
                    <a:pt x="126" y="25"/>
                    <a:pt x="186" y="25"/>
                  </a:cubicBezTo>
                  <a:cubicBezTo>
                    <a:pt x="288" y="25"/>
                    <a:pt x="372" y="109"/>
                    <a:pt x="372" y="211"/>
                  </a:cubicBezTo>
                  <a:cubicBezTo>
                    <a:pt x="372" y="218"/>
                    <a:pt x="377" y="223"/>
                    <a:pt x="384" y="223"/>
                  </a:cubicBezTo>
                  <a:cubicBezTo>
                    <a:pt x="391" y="223"/>
                    <a:pt x="396" y="218"/>
                    <a:pt x="396" y="211"/>
                  </a:cubicBezTo>
                  <a:cubicBezTo>
                    <a:pt x="396" y="95"/>
                    <a:pt x="301" y="0"/>
                    <a:pt x="18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201">
              <a:extLst>
                <a:ext uri="{FF2B5EF4-FFF2-40B4-BE49-F238E27FC236}">
                  <a16:creationId xmlns:a16="http://schemas.microsoft.com/office/drawing/2014/main" id="{A921F7A5-D407-496A-80E1-49A4BF498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4741863"/>
              <a:ext cx="2319338" cy="1292225"/>
            </a:xfrm>
            <a:custGeom>
              <a:avLst/>
              <a:gdLst>
                <a:gd name="T0" fmla="*/ 384 w 397"/>
                <a:gd name="T1" fmla="*/ 95 h 222"/>
                <a:gd name="T2" fmla="*/ 334 w 397"/>
                <a:gd name="T3" fmla="*/ 98 h 222"/>
                <a:gd name="T4" fmla="*/ 323 w 397"/>
                <a:gd name="T5" fmla="*/ 111 h 222"/>
                <a:gd name="T6" fmla="*/ 336 w 397"/>
                <a:gd name="T7" fmla="*/ 123 h 222"/>
                <a:gd name="T8" fmla="*/ 361 w 397"/>
                <a:gd name="T9" fmla="*/ 121 h 222"/>
                <a:gd name="T10" fmla="*/ 211 w 397"/>
                <a:gd name="T11" fmla="*/ 198 h 222"/>
                <a:gd name="T12" fmla="*/ 25 w 397"/>
                <a:gd name="T13" fmla="*/ 12 h 222"/>
                <a:gd name="T14" fmla="*/ 13 w 397"/>
                <a:gd name="T15" fmla="*/ 0 h 222"/>
                <a:gd name="T16" fmla="*/ 0 w 397"/>
                <a:gd name="T17" fmla="*/ 12 h 222"/>
                <a:gd name="T18" fmla="*/ 211 w 397"/>
                <a:gd name="T19" fmla="*/ 222 h 222"/>
                <a:gd name="T20" fmla="*/ 372 w 397"/>
                <a:gd name="T21" fmla="*/ 146 h 222"/>
                <a:gd name="T22" fmla="*/ 372 w 397"/>
                <a:gd name="T23" fmla="*/ 160 h 222"/>
                <a:gd name="T24" fmla="*/ 384 w 397"/>
                <a:gd name="T25" fmla="*/ 172 h 222"/>
                <a:gd name="T26" fmla="*/ 397 w 397"/>
                <a:gd name="T27" fmla="*/ 160 h 222"/>
                <a:gd name="T28" fmla="*/ 397 w 397"/>
                <a:gd name="T29" fmla="*/ 107 h 222"/>
                <a:gd name="T30" fmla="*/ 384 w 397"/>
                <a:gd name="T31" fmla="*/ 9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222">
                  <a:moveTo>
                    <a:pt x="384" y="95"/>
                  </a:moveTo>
                  <a:cubicBezTo>
                    <a:pt x="334" y="98"/>
                    <a:pt x="334" y="98"/>
                    <a:pt x="334" y="98"/>
                  </a:cubicBezTo>
                  <a:cubicBezTo>
                    <a:pt x="327" y="99"/>
                    <a:pt x="322" y="104"/>
                    <a:pt x="323" y="111"/>
                  </a:cubicBezTo>
                  <a:cubicBezTo>
                    <a:pt x="323" y="118"/>
                    <a:pt x="329" y="123"/>
                    <a:pt x="336" y="123"/>
                  </a:cubicBezTo>
                  <a:cubicBezTo>
                    <a:pt x="361" y="121"/>
                    <a:pt x="361" y="121"/>
                    <a:pt x="361" y="121"/>
                  </a:cubicBezTo>
                  <a:cubicBezTo>
                    <a:pt x="326" y="168"/>
                    <a:pt x="270" y="198"/>
                    <a:pt x="211" y="198"/>
                  </a:cubicBezTo>
                  <a:cubicBezTo>
                    <a:pt x="109" y="198"/>
                    <a:pt x="25" y="114"/>
                    <a:pt x="25" y="12"/>
                  </a:cubicBezTo>
                  <a:cubicBezTo>
                    <a:pt x="25" y="5"/>
                    <a:pt x="19" y="0"/>
                    <a:pt x="13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27"/>
                    <a:pt x="95" y="222"/>
                    <a:pt x="211" y="222"/>
                  </a:cubicBezTo>
                  <a:cubicBezTo>
                    <a:pt x="273" y="222"/>
                    <a:pt x="332" y="193"/>
                    <a:pt x="372" y="146"/>
                  </a:cubicBezTo>
                  <a:cubicBezTo>
                    <a:pt x="372" y="160"/>
                    <a:pt x="372" y="160"/>
                    <a:pt x="372" y="160"/>
                  </a:cubicBezTo>
                  <a:cubicBezTo>
                    <a:pt x="372" y="167"/>
                    <a:pt x="377" y="172"/>
                    <a:pt x="384" y="172"/>
                  </a:cubicBezTo>
                  <a:cubicBezTo>
                    <a:pt x="391" y="172"/>
                    <a:pt x="397" y="167"/>
                    <a:pt x="397" y="160"/>
                  </a:cubicBezTo>
                  <a:cubicBezTo>
                    <a:pt x="397" y="107"/>
                    <a:pt x="397" y="107"/>
                    <a:pt x="397" y="107"/>
                  </a:cubicBezTo>
                  <a:cubicBezTo>
                    <a:pt x="397" y="101"/>
                    <a:pt x="390" y="95"/>
                    <a:pt x="384" y="9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4" name="Group 406">
            <a:extLst>
              <a:ext uri="{FF2B5EF4-FFF2-40B4-BE49-F238E27FC236}">
                <a16:creationId xmlns:a16="http://schemas.microsoft.com/office/drawing/2014/main" id="{6E12CF45-45F5-0D63-526B-4E61140D23F4}"/>
              </a:ext>
            </a:extLst>
          </p:cNvPr>
          <p:cNvGrpSpPr/>
          <p:nvPr/>
        </p:nvGrpSpPr>
        <p:grpSpPr>
          <a:xfrm>
            <a:off x="4723199" y="1736679"/>
            <a:ext cx="569456" cy="567912"/>
            <a:chOff x="3695172" y="4026289"/>
            <a:chExt cx="2203610" cy="2197638"/>
          </a:xfrm>
          <a:solidFill>
            <a:schemeClr val="accent2"/>
          </a:solidFill>
        </p:grpSpPr>
        <p:sp>
          <p:nvSpPr>
            <p:cNvPr id="65" name="Rectangle 163">
              <a:extLst>
                <a:ext uri="{FF2B5EF4-FFF2-40B4-BE49-F238E27FC236}">
                  <a16:creationId xmlns:a16="http://schemas.microsoft.com/office/drawing/2014/main" id="{3210691D-D85F-BBBE-DDF6-0A82DB966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0218" y="4026289"/>
              <a:ext cx="128765" cy="2621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164">
              <a:extLst>
                <a:ext uri="{FF2B5EF4-FFF2-40B4-BE49-F238E27FC236}">
                  <a16:creationId xmlns:a16="http://schemas.microsoft.com/office/drawing/2014/main" id="{DF6F1E02-67AD-0068-D903-88BF47FD8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5942" y="4674761"/>
              <a:ext cx="262840" cy="1281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 165">
              <a:extLst>
                <a:ext uri="{FF2B5EF4-FFF2-40B4-BE49-F238E27FC236}">
                  <a16:creationId xmlns:a16="http://schemas.microsoft.com/office/drawing/2014/main" id="{A1C3E4EA-2A4E-C375-7226-892D5A1DA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8724" y="4192887"/>
              <a:ext cx="273460" cy="272797"/>
            </a:xfrm>
            <a:custGeom>
              <a:avLst/>
              <a:gdLst>
                <a:gd name="T0" fmla="*/ 0 w 412"/>
                <a:gd name="T1" fmla="*/ 274 h 411"/>
                <a:gd name="T2" fmla="*/ 274 w 412"/>
                <a:gd name="T3" fmla="*/ 0 h 411"/>
                <a:gd name="T4" fmla="*/ 412 w 412"/>
                <a:gd name="T5" fmla="*/ 138 h 411"/>
                <a:gd name="T6" fmla="*/ 137 w 412"/>
                <a:gd name="T7" fmla="*/ 411 h 411"/>
                <a:gd name="T8" fmla="*/ 0 w 412"/>
                <a:gd name="T9" fmla="*/ 274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411">
                  <a:moveTo>
                    <a:pt x="0" y="274"/>
                  </a:moveTo>
                  <a:lnTo>
                    <a:pt x="274" y="0"/>
                  </a:lnTo>
                  <a:lnTo>
                    <a:pt x="412" y="138"/>
                  </a:lnTo>
                  <a:lnTo>
                    <a:pt x="137" y="411"/>
                  </a:lnTo>
                  <a:lnTo>
                    <a:pt x="0" y="2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 166">
              <a:extLst>
                <a:ext uri="{FF2B5EF4-FFF2-40B4-BE49-F238E27FC236}">
                  <a16:creationId xmlns:a16="http://schemas.microsoft.com/office/drawing/2014/main" id="{62521BAB-F637-02CC-A90E-931E0AE8B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8724" y="5011940"/>
              <a:ext cx="273460" cy="273460"/>
            </a:xfrm>
            <a:custGeom>
              <a:avLst/>
              <a:gdLst>
                <a:gd name="T0" fmla="*/ 274 w 412"/>
                <a:gd name="T1" fmla="*/ 412 h 412"/>
                <a:gd name="T2" fmla="*/ 0 w 412"/>
                <a:gd name="T3" fmla="*/ 137 h 412"/>
                <a:gd name="T4" fmla="*/ 137 w 412"/>
                <a:gd name="T5" fmla="*/ 0 h 412"/>
                <a:gd name="T6" fmla="*/ 412 w 412"/>
                <a:gd name="T7" fmla="*/ 275 h 412"/>
                <a:gd name="T8" fmla="*/ 274 w 412"/>
                <a:gd name="T9" fmla="*/ 41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412">
                  <a:moveTo>
                    <a:pt x="274" y="412"/>
                  </a:moveTo>
                  <a:lnTo>
                    <a:pt x="0" y="137"/>
                  </a:lnTo>
                  <a:lnTo>
                    <a:pt x="137" y="0"/>
                  </a:lnTo>
                  <a:lnTo>
                    <a:pt x="412" y="275"/>
                  </a:lnTo>
                  <a:lnTo>
                    <a:pt x="274" y="4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 167">
              <a:extLst>
                <a:ext uri="{FF2B5EF4-FFF2-40B4-BE49-F238E27FC236}">
                  <a16:creationId xmlns:a16="http://schemas.microsoft.com/office/drawing/2014/main" id="{750D4417-EECB-415C-333C-140AB1843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16" y="4192887"/>
              <a:ext cx="273460" cy="272797"/>
            </a:xfrm>
            <a:custGeom>
              <a:avLst/>
              <a:gdLst>
                <a:gd name="T0" fmla="*/ 275 w 412"/>
                <a:gd name="T1" fmla="*/ 411 h 411"/>
                <a:gd name="T2" fmla="*/ 0 w 412"/>
                <a:gd name="T3" fmla="*/ 138 h 411"/>
                <a:gd name="T4" fmla="*/ 137 w 412"/>
                <a:gd name="T5" fmla="*/ 0 h 411"/>
                <a:gd name="T6" fmla="*/ 412 w 412"/>
                <a:gd name="T7" fmla="*/ 274 h 411"/>
                <a:gd name="T8" fmla="*/ 275 w 412"/>
                <a:gd name="T9" fmla="*/ 4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411">
                  <a:moveTo>
                    <a:pt x="275" y="411"/>
                  </a:moveTo>
                  <a:lnTo>
                    <a:pt x="0" y="138"/>
                  </a:lnTo>
                  <a:lnTo>
                    <a:pt x="137" y="0"/>
                  </a:lnTo>
                  <a:lnTo>
                    <a:pt x="412" y="274"/>
                  </a:lnTo>
                  <a:lnTo>
                    <a:pt x="275" y="4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 168">
              <a:extLst>
                <a:ext uri="{FF2B5EF4-FFF2-40B4-BE49-F238E27FC236}">
                  <a16:creationId xmlns:a16="http://schemas.microsoft.com/office/drawing/2014/main" id="{BCE58CB5-10E1-9377-F523-F641A9FFF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7997" y="4417231"/>
              <a:ext cx="639180" cy="619932"/>
            </a:xfrm>
            <a:custGeom>
              <a:avLst/>
              <a:gdLst>
                <a:gd name="T0" fmla="*/ 0 w 710"/>
                <a:gd name="T1" fmla="*/ 287 h 691"/>
                <a:gd name="T2" fmla="*/ 373 w 710"/>
                <a:gd name="T3" fmla="*/ 287 h 691"/>
                <a:gd name="T4" fmla="*/ 486 w 710"/>
                <a:gd name="T5" fmla="*/ 691 h 691"/>
                <a:gd name="T6" fmla="*/ 710 w 710"/>
                <a:gd name="T7" fmla="*/ 359 h 691"/>
                <a:gd name="T8" fmla="*/ 351 w 710"/>
                <a:gd name="T9" fmla="*/ 0 h 691"/>
                <a:gd name="T10" fmla="*/ 0 w 710"/>
                <a:gd name="T11" fmla="*/ 287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0" h="691">
                  <a:moveTo>
                    <a:pt x="0" y="287"/>
                  </a:moveTo>
                  <a:cubicBezTo>
                    <a:pt x="373" y="287"/>
                    <a:pt x="373" y="287"/>
                    <a:pt x="373" y="287"/>
                  </a:cubicBezTo>
                  <a:cubicBezTo>
                    <a:pt x="486" y="691"/>
                    <a:pt x="486" y="691"/>
                    <a:pt x="486" y="691"/>
                  </a:cubicBezTo>
                  <a:cubicBezTo>
                    <a:pt x="617" y="637"/>
                    <a:pt x="710" y="509"/>
                    <a:pt x="710" y="359"/>
                  </a:cubicBezTo>
                  <a:cubicBezTo>
                    <a:pt x="710" y="161"/>
                    <a:pt x="549" y="0"/>
                    <a:pt x="351" y="0"/>
                  </a:cubicBezTo>
                  <a:cubicBezTo>
                    <a:pt x="178" y="0"/>
                    <a:pt x="33" y="123"/>
                    <a:pt x="0" y="2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 169">
              <a:extLst>
                <a:ext uri="{FF2B5EF4-FFF2-40B4-BE49-F238E27FC236}">
                  <a16:creationId xmlns:a16="http://schemas.microsoft.com/office/drawing/2014/main" id="{DA268C44-2041-B54F-6C11-506844F36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870" y="5961750"/>
              <a:ext cx="645154" cy="262177"/>
            </a:xfrm>
            <a:custGeom>
              <a:avLst/>
              <a:gdLst>
                <a:gd name="T0" fmla="*/ 0 w 972"/>
                <a:gd name="T1" fmla="*/ 395 h 395"/>
                <a:gd name="T2" fmla="*/ 972 w 972"/>
                <a:gd name="T3" fmla="*/ 395 h 395"/>
                <a:gd name="T4" fmla="*/ 972 w 972"/>
                <a:gd name="T5" fmla="*/ 202 h 395"/>
                <a:gd name="T6" fmla="*/ 583 w 972"/>
                <a:gd name="T7" fmla="*/ 202 h 395"/>
                <a:gd name="T8" fmla="*/ 583 w 972"/>
                <a:gd name="T9" fmla="*/ 0 h 395"/>
                <a:gd name="T10" fmla="*/ 387 w 972"/>
                <a:gd name="T11" fmla="*/ 0 h 395"/>
                <a:gd name="T12" fmla="*/ 387 w 972"/>
                <a:gd name="T13" fmla="*/ 202 h 395"/>
                <a:gd name="T14" fmla="*/ 0 w 972"/>
                <a:gd name="T15" fmla="*/ 202 h 395"/>
                <a:gd name="T16" fmla="*/ 0 w 972"/>
                <a:gd name="T17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2" h="395">
                  <a:moveTo>
                    <a:pt x="0" y="395"/>
                  </a:moveTo>
                  <a:lnTo>
                    <a:pt x="972" y="395"/>
                  </a:lnTo>
                  <a:lnTo>
                    <a:pt x="972" y="202"/>
                  </a:lnTo>
                  <a:lnTo>
                    <a:pt x="583" y="202"/>
                  </a:lnTo>
                  <a:lnTo>
                    <a:pt x="583" y="0"/>
                  </a:lnTo>
                  <a:lnTo>
                    <a:pt x="387" y="0"/>
                  </a:lnTo>
                  <a:lnTo>
                    <a:pt x="387" y="202"/>
                  </a:lnTo>
                  <a:lnTo>
                    <a:pt x="0" y="202"/>
                  </a:lnTo>
                  <a:lnTo>
                    <a:pt x="0" y="3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 170">
              <a:extLst>
                <a:ext uri="{FF2B5EF4-FFF2-40B4-BE49-F238E27FC236}">
                  <a16:creationId xmlns:a16="http://schemas.microsoft.com/office/drawing/2014/main" id="{B00CE852-56BB-7F69-D1CC-161CF0334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4796" y="4802863"/>
              <a:ext cx="333860" cy="258194"/>
            </a:xfrm>
            <a:custGeom>
              <a:avLst/>
              <a:gdLst>
                <a:gd name="T0" fmla="*/ 0 w 503"/>
                <a:gd name="T1" fmla="*/ 389 h 389"/>
                <a:gd name="T2" fmla="*/ 503 w 503"/>
                <a:gd name="T3" fmla="*/ 389 h 389"/>
                <a:gd name="T4" fmla="*/ 471 w 503"/>
                <a:gd name="T5" fmla="*/ 0 h 389"/>
                <a:gd name="T6" fmla="*/ 31 w 503"/>
                <a:gd name="T7" fmla="*/ 0 h 389"/>
                <a:gd name="T8" fmla="*/ 0 w 503"/>
                <a:gd name="T9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3" h="389">
                  <a:moveTo>
                    <a:pt x="0" y="389"/>
                  </a:moveTo>
                  <a:lnTo>
                    <a:pt x="503" y="389"/>
                  </a:lnTo>
                  <a:lnTo>
                    <a:pt x="471" y="0"/>
                  </a:lnTo>
                  <a:lnTo>
                    <a:pt x="31" y="0"/>
                  </a:lnTo>
                  <a:lnTo>
                    <a:pt x="0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 171">
              <a:extLst>
                <a:ext uri="{FF2B5EF4-FFF2-40B4-BE49-F238E27FC236}">
                  <a16:creationId xmlns:a16="http://schemas.microsoft.com/office/drawing/2014/main" id="{FA55DE9F-5DF2-071B-49ED-5FD0FB5D3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5972" y="5189822"/>
              <a:ext cx="429439" cy="257531"/>
            </a:xfrm>
            <a:custGeom>
              <a:avLst/>
              <a:gdLst>
                <a:gd name="T0" fmla="*/ 0 w 647"/>
                <a:gd name="T1" fmla="*/ 388 h 388"/>
                <a:gd name="T2" fmla="*/ 616 w 647"/>
                <a:gd name="T3" fmla="*/ 388 h 388"/>
                <a:gd name="T4" fmla="*/ 647 w 647"/>
                <a:gd name="T5" fmla="*/ 0 h 388"/>
                <a:gd name="T6" fmla="*/ 110 w 647"/>
                <a:gd name="T7" fmla="*/ 0 h 388"/>
                <a:gd name="T8" fmla="*/ 0 w 647"/>
                <a:gd name="T9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388">
                  <a:moveTo>
                    <a:pt x="0" y="388"/>
                  </a:moveTo>
                  <a:lnTo>
                    <a:pt x="616" y="388"/>
                  </a:lnTo>
                  <a:lnTo>
                    <a:pt x="647" y="0"/>
                  </a:lnTo>
                  <a:lnTo>
                    <a:pt x="110" y="0"/>
                  </a:lnTo>
                  <a:lnTo>
                    <a:pt x="0" y="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 172">
              <a:extLst>
                <a:ext uri="{FF2B5EF4-FFF2-40B4-BE49-F238E27FC236}">
                  <a16:creationId xmlns:a16="http://schemas.microsoft.com/office/drawing/2014/main" id="{38C6A210-9F22-1238-BC7C-FFEEC6080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3600" y="5189822"/>
              <a:ext cx="395588" cy="257531"/>
            </a:xfrm>
            <a:custGeom>
              <a:avLst/>
              <a:gdLst>
                <a:gd name="T0" fmla="*/ 0 w 596"/>
                <a:gd name="T1" fmla="*/ 388 h 388"/>
                <a:gd name="T2" fmla="*/ 596 w 596"/>
                <a:gd name="T3" fmla="*/ 388 h 388"/>
                <a:gd name="T4" fmla="*/ 565 w 596"/>
                <a:gd name="T5" fmla="*/ 0 h 388"/>
                <a:gd name="T6" fmla="*/ 32 w 596"/>
                <a:gd name="T7" fmla="*/ 0 h 388"/>
                <a:gd name="T8" fmla="*/ 0 w 596"/>
                <a:gd name="T9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6" h="388">
                  <a:moveTo>
                    <a:pt x="0" y="388"/>
                  </a:moveTo>
                  <a:lnTo>
                    <a:pt x="596" y="388"/>
                  </a:lnTo>
                  <a:lnTo>
                    <a:pt x="565" y="0"/>
                  </a:lnTo>
                  <a:lnTo>
                    <a:pt x="32" y="0"/>
                  </a:lnTo>
                  <a:lnTo>
                    <a:pt x="0" y="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 173">
              <a:extLst>
                <a:ext uri="{FF2B5EF4-FFF2-40B4-BE49-F238E27FC236}">
                  <a16:creationId xmlns:a16="http://schemas.microsoft.com/office/drawing/2014/main" id="{38C95512-E756-93C0-64D5-0ED123126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3068" y="5576118"/>
              <a:ext cx="457979" cy="257531"/>
            </a:xfrm>
            <a:custGeom>
              <a:avLst/>
              <a:gdLst>
                <a:gd name="T0" fmla="*/ 0 w 690"/>
                <a:gd name="T1" fmla="*/ 388 h 388"/>
                <a:gd name="T2" fmla="*/ 690 w 690"/>
                <a:gd name="T3" fmla="*/ 388 h 388"/>
                <a:gd name="T4" fmla="*/ 659 w 690"/>
                <a:gd name="T5" fmla="*/ 0 h 388"/>
                <a:gd name="T6" fmla="*/ 31 w 690"/>
                <a:gd name="T7" fmla="*/ 0 h 388"/>
                <a:gd name="T8" fmla="*/ 0 w 690"/>
                <a:gd name="T9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0" h="388">
                  <a:moveTo>
                    <a:pt x="0" y="388"/>
                  </a:moveTo>
                  <a:lnTo>
                    <a:pt x="690" y="388"/>
                  </a:lnTo>
                  <a:lnTo>
                    <a:pt x="659" y="0"/>
                  </a:lnTo>
                  <a:lnTo>
                    <a:pt x="31" y="0"/>
                  </a:lnTo>
                  <a:lnTo>
                    <a:pt x="0" y="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 174">
              <a:extLst>
                <a:ext uri="{FF2B5EF4-FFF2-40B4-BE49-F238E27FC236}">
                  <a16:creationId xmlns:a16="http://schemas.microsoft.com/office/drawing/2014/main" id="{AF74A529-2922-8BB9-0FDF-2630423F3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8705" y="5189822"/>
              <a:ext cx="428775" cy="257531"/>
            </a:xfrm>
            <a:custGeom>
              <a:avLst/>
              <a:gdLst>
                <a:gd name="T0" fmla="*/ 646 w 646"/>
                <a:gd name="T1" fmla="*/ 388 h 388"/>
                <a:gd name="T2" fmla="*/ 537 w 646"/>
                <a:gd name="T3" fmla="*/ 0 h 388"/>
                <a:gd name="T4" fmla="*/ 0 w 646"/>
                <a:gd name="T5" fmla="*/ 0 h 388"/>
                <a:gd name="T6" fmla="*/ 31 w 646"/>
                <a:gd name="T7" fmla="*/ 388 h 388"/>
                <a:gd name="T8" fmla="*/ 646 w 646"/>
                <a:gd name="T9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6" h="388">
                  <a:moveTo>
                    <a:pt x="646" y="388"/>
                  </a:moveTo>
                  <a:lnTo>
                    <a:pt x="537" y="0"/>
                  </a:lnTo>
                  <a:lnTo>
                    <a:pt x="0" y="0"/>
                  </a:lnTo>
                  <a:lnTo>
                    <a:pt x="31" y="388"/>
                  </a:lnTo>
                  <a:lnTo>
                    <a:pt x="646" y="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Freeform 175">
              <a:extLst>
                <a:ext uri="{FF2B5EF4-FFF2-40B4-BE49-F238E27FC236}">
                  <a16:creationId xmlns:a16="http://schemas.microsoft.com/office/drawing/2014/main" id="{64011709-59FC-EEE1-A676-21232D031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845" y="4802863"/>
              <a:ext cx="351781" cy="258194"/>
            </a:xfrm>
            <a:custGeom>
              <a:avLst/>
              <a:gdLst>
                <a:gd name="T0" fmla="*/ 0 w 530"/>
                <a:gd name="T1" fmla="*/ 0 h 389"/>
                <a:gd name="T2" fmla="*/ 33 w 530"/>
                <a:gd name="T3" fmla="*/ 389 h 389"/>
                <a:gd name="T4" fmla="*/ 530 w 530"/>
                <a:gd name="T5" fmla="*/ 389 h 389"/>
                <a:gd name="T6" fmla="*/ 421 w 530"/>
                <a:gd name="T7" fmla="*/ 0 h 389"/>
                <a:gd name="T8" fmla="*/ 0 w 530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389">
                  <a:moveTo>
                    <a:pt x="0" y="0"/>
                  </a:moveTo>
                  <a:lnTo>
                    <a:pt x="33" y="389"/>
                  </a:lnTo>
                  <a:lnTo>
                    <a:pt x="530" y="389"/>
                  </a:lnTo>
                  <a:lnTo>
                    <a:pt x="42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Freeform 176">
              <a:extLst>
                <a:ext uri="{FF2B5EF4-FFF2-40B4-BE49-F238E27FC236}">
                  <a16:creationId xmlns:a16="http://schemas.microsoft.com/office/drawing/2014/main" id="{79BE1FE2-5E82-61B2-4C8D-F0F0E1623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901" y="5576118"/>
              <a:ext cx="507096" cy="257531"/>
            </a:xfrm>
            <a:custGeom>
              <a:avLst/>
              <a:gdLst>
                <a:gd name="T0" fmla="*/ 764 w 764"/>
                <a:gd name="T1" fmla="*/ 388 h 388"/>
                <a:gd name="T2" fmla="*/ 654 w 764"/>
                <a:gd name="T3" fmla="*/ 0 h 388"/>
                <a:gd name="T4" fmla="*/ 0 w 764"/>
                <a:gd name="T5" fmla="*/ 0 h 388"/>
                <a:gd name="T6" fmla="*/ 31 w 764"/>
                <a:gd name="T7" fmla="*/ 388 h 388"/>
                <a:gd name="T8" fmla="*/ 764 w 764"/>
                <a:gd name="T9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4" h="388">
                  <a:moveTo>
                    <a:pt x="764" y="388"/>
                  </a:moveTo>
                  <a:lnTo>
                    <a:pt x="654" y="0"/>
                  </a:lnTo>
                  <a:lnTo>
                    <a:pt x="0" y="0"/>
                  </a:lnTo>
                  <a:lnTo>
                    <a:pt x="31" y="388"/>
                  </a:lnTo>
                  <a:lnTo>
                    <a:pt x="764" y="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 177">
              <a:extLst>
                <a:ext uri="{FF2B5EF4-FFF2-40B4-BE49-F238E27FC236}">
                  <a16:creationId xmlns:a16="http://schemas.microsoft.com/office/drawing/2014/main" id="{221C3291-C3DA-3410-2849-8948D7049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5172" y="5576118"/>
              <a:ext cx="519043" cy="257531"/>
            </a:xfrm>
            <a:custGeom>
              <a:avLst/>
              <a:gdLst>
                <a:gd name="T0" fmla="*/ 0 w 782"/>
                <a:gd name="T1" fmla="*/ 388 h 388"/>
                <a:gd name="T2" fmla="*/ 750 w 782"/>
                <a:gd name="T3" fmla="*/ 388 h 388"/>
                <a:gd name="T4" fmla="*/ 782 w 782"/>
                <a:gd name="T5" fmla="*/ 0 h 388"/>
                <a:gd name="T6" fmla="*/ 121 w 782"/>
                <a:gd name="T7" fmla="*/ 0 h 388"/>
                <a:gd name="T8" fmla="*/ 0 w 782"/>
                <a:gd name="T9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2" h="388">
                  <a:moveTo>
                    <a:pt x="0" y="388"/>
                  </a:moveTo>
                  <a:lnTo>
                    <a:pt x="750" y="388"/>
                  </a:lnTo>
                  <a:lnTo>
                    <a:pt x="782" y="0"/>
                  </a:lnTo>
                  <a:lnTo>
                    <a:pt x="121" y="0"/>
                  </a:lnTo>
                  <a:lnTo>
                    <a:pt x="0" y="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 178">
              <a:extLst>
                <a:ext uri="{FF2B5EF4-FFF2-40B4-BE49-F238E27FC236}">
                  <a16:creationId xmlns:a16="http://schemas.microsoft.com/office/drawing/2014/main" id="{71467E0F-5B88-8BAF-BDE4-9411E3428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4825" y="4802863"/>
              <a:ext cx="351781" cy="258194"/>
            </a:xfrm>
            <a:custGeom>
              <a:avLst/>
              <a:gdLst>
                <a:gd name="T0" fmla="*/ 0 w 530"/>
                <a:gd name="T1" fmla="*/ 389 h 389"/>
                <a:gd name="T2" fmla="*/ 498 w 530"/>
                <a:gd name="T3" fmla="*/ 389 h 389"/>
                <a:gd name="T4" fmla="*/ 530 w 530"/>
                <a:gd name="T5" fmla="*/ 0 h 389"/>
                <a:gd name="T6" fmla="*/ 110 w 530"/>
                <a:gd name="T7" fmla="*/ 0 h 389"/>
                <a:gd name="T8" fmla="*/ 0 w 530"/>
                <a:gd name="T9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389">
                  <a:moveTo>
                    <a:pt x="0" y="389"/>
                  </a:moveTo>
                  <a:lnTo>
                    <a:pt x="498" y="389"/>
                  </a:lnTo>
                  <a:lnTo>
                    <a:pt x="530" y="0"/>
                  </a:lnTo>
                  <a:lnTo>
                    <a:pt x="110" y="0"/>
                  </a:lnTo>
                  <a:lnTo>
                    <a:pt x="0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3807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3200" b="1" dirty="0">
                <a:solidFill>
                  <a:schemeClr val="bg1"/>
                </a:solidFill>
              </a:rPr>
              <a:t>Ustanowienie spółdzielni energetycznej to coś w rodzaju podróży (w nieznane), która wymaga opieki </a:t>
            </a:r>
            <a:r>
              <a:rPr lang="pl-PL" sz="3200" b="1" i="1" dirty="0">
                <a:solidFill>
                  <a:schemeClr val="bg1"/>
                </a:solidFill>
              </a:rPr>
              <a:t>brokera procesu</a:t>
            </a:r>
            <a:endParaRPr lang="en-US" sz="3200" b="1" i="1" dirty="0">
              <a:solidFill>
                <a:schemeClr val="bg1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417221" y="2669762"/>
            <a:ext cx="10769031" cy="4166673"/>
          </a:xfrm>
          <a:custGeom>
            <a:avLst/>
            <a:gdLst>
              <a:gd name="connsiteX0" fmla="*/ 146649 w 10337320"/>
              <a:gd name="connsiteY0" fmla="*/ 1187570 h 4341963"/>
              <a:gd name="connsiteX1" fmla="*/ 146649 w 10337320"/>
              <a:gd name="connsiteY1" fmla="*/ 462951 h 4341963"/>
              <a:gd name="connsiteX2" fmla="*/ 405441 w 10337320"/>
              <a:gd name="connsiteY2" fmla="*/ 117895 h 4341963"/>
              <a:gd name="connsiteX3" fmla="*/ 1199071 w 10337320"/>
              <a:gd name="connsiteY3" fmla="*/ 83389 h 4341963"/>
              <a:gd name="connsiteX4" fmla="*/ 1613139 w 10337320"/>
              <a:gd name="connsiteY4" fmla="*/ 445698 h 4341963"/>
              <a:gd name="connsiteX5" fmla="*/ 1613139 w 10337320"/>
              <a:gd name="connsiteY5" fmla="*/ 1360098 h 4341963"/>
              <a:gd name="connsiteX6" fmla="*/ 2009954 w 10337320"/>
              <a:gd name="connsiteY6" fmla="*/ 1774166 h 4341963"/>
              <a:gd name="connsiteX7" fmla="*/ 3286664 w 10337320"/>
              <a:gd name="connsiteY7" fmla="*/ 1774166 h 4341963"/>
              <a:gd name="connsiteX8" fmla="*/ 3631720 w 10337320"/>
              <a:gd name="connsiteY8" fmla="*/ 2136476 h 4341963"/>
              <a:gd name="connsiteX9" fmla="*/ 4045788 w 10337320"/>
              <a:gd name="connsiteY9" fmla="*/ 2619555 h 4341963"/>
              <a:gd name="connsiteX10" fmla="*/ 4632385 w 10337320"/>
              <a:gd name="connsiteY10" fmla="*/ 2602302 h 4341963"/>
              <a:gd name="connsiteX11" fmla="*/ 5080958 w 10337320"/>
              <a:gd name="connsiteY11" fmla="*/ 2050212 h 4341963"/>
              <a:gd name="connsiteX12" fmla="*/ 5029200 w 10337320"/>
              <a:gd name="connsiteY12" fmla="*/ 583721 h 4341963"/>
              <a:gd name="connsiteX13" fmla="*/ 5391509 w 10337320"/>
              <a:gd name="connsiteY13" fmla="*/ 83389 h 4341963"/>
              <a:gd name="connsiteX14" fmla="*/ 7220309 w 10337320"/>
              <a:gd name="connsiteY14" fmla="*/ 83389 h 4341963"/>
              <a:gd name="connsiteX15" fmla="*/ 7599871 w 10337320"/>
              <a:gd name="connsiteY15" fmla="*/ 462951 h 4341963"/>
              <a:gd name="connsiteX16" fmla="*/ 7582618 w 10337320"/>
              <a:gd name="connsiteY16" fmla="*/ 1429110 h 4341963"/>
              <a:gd name="connsiteX17" fmla="*/ 7927675 w 10337320"/>
              <a:gd name="connsiteY17" fmla="*/ 1825925 h 4341963"/>
              <a:gd name="connsiteX18" fmla="*/ 8669547 w 10337320"/>
              <a:gd name="connsiteY18" fmla="*/ 1774166 h 4341963"/>
              <a:gd name="connsiteX19" fmla="*/ 9066362 w 10337320"/>
              <a:gd name="connsiteY19" fmla="*/ 1774166 h 4341963"/>
              <a:gd name="connsiteX20" fmla="*/ 10170543 w 10337320"/>
              <a:gd name="connsiteY20" fmla="*/ 3551208 h 4341963"/>
              <a:gd name="connsiteX21" fmla="*/ 8065698 w 10337320"/>
              <a:gd name="connsiteY21" fmla="*/ 3671978 h 4341963"/>
              <a:gd name="connsiteX22" fmla="*/ 7203056 w 10337320"/>
              <a:gd name="connsiteY22" fmla="*/ 3188898 h 4341963"/>
              <a:gd name="connsiteX23" fmla="*/ 7013275 w 10337320"/>
              <a:gd name="connsiteY23" fmla="*/ 2067465 h 4341963"/>
              <a:gd name="connsiteX24" fmla="*/ 6167886 w 10337320"/>
              <a:gd name="connsiteY24" fmla="*/ 2015706 h 4341963"/>
              <a:gd name="connsiteX25" fmla="*/ 6133381 w 10337320"/>
              <a:gd name="connsiteY25" fmla="*/ 3982529 h 4341963"/>
              <a:gd name="connsiteX26" fmla="*/ 3925018 w 10337320"/>
              <a:gd name="connsiteY26" fmla="*/ 4172310 h 4341963"/>
              <a:gd name="connsiteX27" fmla="*/ 3407434 w 10337320"/>
              <a:gd name="connsiteY27" fmla="*/ 3171646 h 4341963"/>
              <a:gd name="connsiteX28" fmla="*/ 1647645 w 10337320"/>
              <a:gd name="connsiteY28" fmla="*/ 3137140 h 4341963"/>
              <a:gd name="connsiteX29" fmla="*/ 1026543 w 10337320"/>
              <a:gd name="connsiteY29" fmla="*/ 3119887 h 4341963"/>
              <a:gd name="connsiteX30" fmla="*/ 146649 w 10337320"/>
              <a:gd name="connsiteY30" fmla="*/ 1187570 h 4341963"/>
              <a:gd name="connsiteX0" fmla="*/ 0 w 10190671"/>
              <a:gd name="connsiteY0" fmla="*/ 1187570 h 4341963"/>
              <a:gd name="connsiteX1" fmla="*/ 0 w 10190671"/>
              <a:gd name="connsiteY1" fmla="*/ 462951 h 4341963"/>
              <a:gd name="connsiteX2" fmla="*/ 258792 w 10190671"/>
              <a:gd name="connsiteY2" fmla="*/ 117895 h 4341963"/>
              <a:gd name="connsiteX3" fmla="*/ 1052422 w 10190671"/>
              <a:gd name="connsiteY3" fmla="*/ 83389 h 4341963"/>
              <a:gd name="connsiteX4" fmla="*/ 1466490 w 10190671"/>
              <a:gd name="connsiteY4" fmla="*/ 445698 h 4341963"/>
              <a:gd name="connsiteX5" fmla="*/ 1466490 w 10190671"/>
              <a:gd name="connsiteY5" fmla="*/ 1360098 h 4341963"/>
              <a:gd name="connsiteX6" fmla="*/ 1863305 w 10190671"/>
              <a:gd name="connsiteY6" fmla="*/ 1774166 h 4341963"/>
              <a:gd name="connsiteX7" fmla="*/ 3140015 w 10190671"/>
              <a:gd name="connsiteY7" fmla="*/ 1774166 h 4341963"/>
              <a:gd name="connsiteX8" fmla="*/ 3485071 w 10190671"/>
              <a:gd name="connsiteY8" fmla="*/ 2136476 h 4341963"/>
              <a:gd name="connsiteX9" fmla="*/ 3899139 w 10190671"/>
              <a:gd name="connsiteY9" fmla="*/ 2619555 h 4341963"/>
              <a:gd name="connsiteX10" fmla="*/ 4485736 w 10190671"/>
              <a:gd name="connsiteY10" fmla="*/ 2602302 h 4341963"/>
              <a:gd name="connsiteX11" fmla="*/ 4934309 w 10190671"/>
              <a:gd name="connsiteY11" fmla="*/ 2050212 h 4341963"/>
              <a:gd name="connsiteX12" fmla="*/ 4882551 w 10190671"/>
              <a:gd name="connsiteY12" fmla="*/ 583721 h 4341963"/>
              <a:gd name="connsiteX13" fmla="*/ 5244860 w 10190671"/>
              <a:gd name="connsiteY13" fmla="*/ 83389 h 4341963"/>
              <a:gd name="connsiteX14" fmla="*/ 7073660 w 10190671"/>
              <a:gd name="connsiteY14" fmla="*/ 83389 h 4341963"/>
              <a:gd name="connsiteX15" fmla="*/ 7453222 w 10190671"/>
              <a:gd name="connsiteY15" fmla="*/ 462951 h 4341963"/>
              <a:gd name="connsiteX16" fmla="*/ 7435969 w 10190671"/>
              <a:gd name="connsiteY16" fmla="*/ 1429110 h 4341963"/>
              <a:gd name="connsiteX17" fmla="*/ 7781026 w 10190671"/>
              <a:gd name="connsiteY17" fmla="*/ 1825925 h 4341963"/>
              <a:gd name="connsiteX18" fmla="*/ 8522898 w 10190671"/>
              <a:gd name="connsiteY18" fmla="*/ 1774166 h 4341963"/>
              <a:gd name="connsiteX19" fmla="*/ 8919713 w 10190671"/>
              <a:gd name="connsiteY19" fmla="*/ 1774166 h 4341963"/>
              <a:gd name="connsiteX20" fmla="*/ 10023894 w 10190671"/>
              <a:gd name="connsiteY20" fmla="*/ 3551208 h 4341963"/>
              <a:gd name="connsiteX21" fmla="*/ 7919049 w 10190671"/>
              <a:gd name="connsiteY21" fmla="*/ 3671978 h 4341963"/>
              <a:gd name="connsiteX22" fmla="*/ 7056407 w 10190671"/>
              <a:gd name="connsiteY22" fmla="*/ 3188898 h 4341963"/>
              <a:gd name="connsiteX23" fmla="*/ 6866626 w 10190671"/>
              <a:gd name="connsiteY23" fmla="*/ 2067465 h 4341963"/>
              <a:gd name="connsiteX24" fmla="*/ 6021237 w 10190671"/>
              <a:gd name="connsiteY24" fmla="*/ 2015706 h 4341963"/>
              <a:gd name="connsiteX25" fmla="*/ 5986732 w 10190671"/>
              <a:gd name="connsiteY25" fmla="*/ 3982529 h 4341963"/>
              <a:gd name="connsiteX26" fmla="*/ 3778369 w 10190671"/>
              <a:gd name="connsiteY26" fmla="*/ 4172310 h 4341963"/>
              <a:gd name="connsiteX27" fmla="*/ 3260785 w 10190671"/>
              <a:gd name="connsiteY27" fmla="*/ 3171646 h 4341963"/>
              <a:gd name="connsiteX28" fmla="*/ 1500996 w 10190671"/>
              <a:gd name="connsiteY28" fmla="*/ 3137140 h 4341963"/>
              <a:gd name="connsiteX29" fmla="*/ 879894 w 10190671"/>
              <a:gd name="connsiteY29" fmla="*/ 3119887 h 4341963"/>
              <a:gd name="connsiteX30" fmla="*/ 0 w 10190671"/>
              <a:gd name="connsiteY30" fmla="*/ 1187570 h 4341963"/>
              <a:gd name="connsiteX0" fmla="*/ 0 w 10190671"/>
              <a:gd name="connsiteY0" fmla="*/ 1187570 h 4341963"/>
              <a:gd name="connsiteX1" fmla="*/ 0 w 10190671"/>
              <a:gd name="connsiteY1" fmla="*/ 462951 h 4341963"/>
              <a:gd name="connsiteX2" fmla="*/ 258792 w 10190671"/>
              <a:gd name="connsiteY2" fmla="*/ 117895 h 4341963"/>
              <a:gd name="connsiteX3" fmla="*/ 1052422 w 10190671"/>
              <a:gd name="connsiteY3" fmla="*/ 83389 h 4341963"/>
              <a:gd name="connsiteX4" fmla="*/ 1466490 w 10190671"/>
              <a:gd name="connsiteY4" fmla="*/ 445698 h 4341963"/>
              <a:gd name="connsiteX5" fmla="*/ 1466490 w 10190671"/>
              <a:gd name="connsiteY5" fmla="*/ 1360098 h 4341963"/>
              <a:gd name="connsiteX6" fmla="*/ 1863305 w 10190671"/>
              <a:gd name="connsiteY6" fmla="*/ 1774166 h 4341963"/>
              <a:gd name="connsiteX7" fmla="*/ 3140015 w 10190671"/>
              <a:gd name="connsiteY7" fmla="*/ 1774166 h 4341963"/>
              <a:gd name="connsiteX8" fmla="*/ 3485071 w 10190671"/>
              <a:gd name="connsiteY8" fmla="*/ 2136476 h 4341963"/>
              <a:gd name="connsiteX9" fmla="*/ 3899139 w 10190671"/>
              <a:gd name="connsiteY9" fmla="*/ 2619555 h 4341963"/>
              <a:gd name="connsiteX10" fmla="*/ 4485736 w 10190671"/>
              <a:gd name="connsiteY10" fmla="*/ 2602302 h 4341963"/>
              <a:gd name="connsiteX11" fmla="*/ 4934309 w 10190671"/>
              <a:gd name="connsiteY11" fmla="*/ 2050212 h 4341963"/>
              <a:gd name="connsiteX12" fmla="*/ 4882551 w 10190671"/>
              <a:gd name="connsiteY12" fmla="*/ 583721 h 4341963"/>
              <a:gd name="connsiteX13" fmla="*/ 5244860 w 10190671"/>
              <a:gd name="connsiteY13" fmla="*/ 83389 h 4341963"/>
              <a:gd name="connsiteX14" fmla="*/ 7073660 w 10190671"/>
              <a:gd name="connsiteY14" fmla="*/ 83389 h 4341963"/>
              <a:gd name="connsiteX15" fmla="*/ 7453222 w 10190671"/>
              <a:gd name="connsiteY15" fmla="*/ 462951 h 4341963"/>
              <a:gd name="connsiteX16" fmla="*/ 7435969 w 10190671"/>
              <a:gd name="connsiteY16" fmla="*/ 1429110 h 4341963"/>
              <a:gd name="connsiteX17" fmla="*/ 7781026 w 10190671"/>
              <a:gd name="connsiteY17" fmla="*/ 1825925 h 4341963"/>
              <a:gd name="connsiteX18" fmla="*/ 8522898 w 10190671"/>
              <a:gd name="connsiteY18" fmla="*/ 1774166 h 4341963"/>
              <a:gd name="connsiteX19" fmla="*/ 8919713 w 10190671"/>
              <a:gd name="connsiteY19" fmla="*/ 1774166 h 4341963"/>
              <a:gd name="connsiteX20" fmla="*/ 10023894 w 10190671"/>
              <a:gd name="connsiteY20" fmla="*/ 3551208 h 4341963"/>
              <a:gd name="connsiteX21" fmla="*/ 7919049 w 10190671"/>
              <a:gd name="connsiteY21" fmla="*/ 3671978 h 4341963"/>
              <a:gd name="connsiteX22" fmla="*/ 7056407 w 10190671"/>
              <a:gd name="connsiteY22" fmla="*/ 3188898 h 4341963"/>
              <a:gd name="connsiteX23" fmla="*/ 6866626 w 10190671"/>
              <a:gd name="connsiteY23" fmla="*/ 2067465 h 4341963"/>
              <a:gd name="connsiteX24" fmla="*/ 6021237 w 10190671"/>
              <a:gd name="connsiteY24" fmla="*/ 2015706 h 4341963"/>
              <a:gd name="connsiteX25" fmla="*/ 5986732 w 10190671"/>
              <a:gd name="connsiteY25" fmla="*/ 3982529 h 4341963"/>
              <a:gd name="connsiteX26" fmla="*/ 3778369 w 10190671"/>
              <a:gd name="connsiteY26" fmla="*/ 4172310 h 4341963"/>
              <a:gd name="connsiteX27" fmla="*/ 3260785 w 10190671"/>
              <a:gd name="connsiteY27" fmla="*/ 3171646 h 4341963"/>
              <a:gd name="connsiteX28" fmla="*/ 1500996 w 10190671"/>
              <a:gd name="connsiteY28" fmla="*/ 3137140 h 4341963"/>
              <a:gd name="connsiteX29" fmla="*/ 879894 w 10190671"/>
              <a:gd name="connsiteY29" fmla="*/ 3119887 h 4341963"/>
              <a:gd name="connsiteX30" fmla="*/ 0 w 10190671"/>
              <a:gd name="connsiteY30" fmla="*/ 1187570 h 4341963"/>
              <a:gd name="connsiteX0" fmla="*/ 0 w 10190671"/>
              <a:gd name="connsiteY0" fmla="*/ 1187570 h 4341963"/>
              <a:gd name="connsiteX1" fmla="*/ 0 w 10190671"/>
              <a:gd name="connsiteY1" fmla="*/ 462951 h 4341963"/>
              <a:gd name="connsiteX2" fmla="*/ 258792 w 10190671"/>
              <a:gd name="connsiteY2" fmla="*/ 117895 h 4341963"/>
              <a:gd name="connsiteX3" fmla="*/ 1052422 w 10190671"/>
              <a:gd name="connsiteY3" fmla="*/ 83389 h 4341963"/>
              <a:gd name="connsiteX4" fmla="*/ 1466490 w 10190671"/>
              <a:gd name="connsiteY4" fmla="*/ 445698 h 4341963"/>
              <a:gd name="connsiteX5" fmla="*/ 1466490 w 10190671"/>
              <a:gd name="connsiteY5" fmla="*/ 1360098 h 4341963"/>
              <a:gd name="connsiteX6" fmla="*/ 1863305 w 10190671"/>
              <a:gd name="connsiteY6" fmla="*/ 1774166 h 4341963"/>
              <a:gd name="connsiteX7" fmla="*/ 3140015 w 10190671"/>
              <a:gd name="connsiteY7" fmla="*/ 1774166 h 4341963"/>
              <a:gd name="connsiteX8" fmla="*/ 3485071 w 10190671"/>
              <a:gd name="connsiteY8" fmla="*/ 2136476 h 4341963"/>
              <a:gd name="connsiteX9" fmla="*/ 3899139 w 10190671"/>
              <a:gd name="connsiteY9" fmla="*/ 2619555 h 4341963"/>
              <a:gd name="connsiteX10" fmla="*/ 4485736 w 10190671"/>
              <a:gd name="connsiteY10" fmla="*/ 2602302 h 4341963"/>
              <a:gd name="connsiteX11" fmla="*/ 4934309 w 10190671"/>
              <a:gd name="connsiteY11" fmla="*/ 2050212 h 4341963"/>
              <a:gd name="connsiteX12" fmla="*/ 4882551 w 10190671"/>
              <a:gd name="connsiteY12" fmla="*/ 583721 h 4341963"/>
              <a:gd name="connsiteX13" fmla="*/ 5244860 w 10190671"/>
              <a:gd name="connsiteY13" fmla="*/ 83389 h 4341963"/>
              <a:gd name="connsiteX14" fmla="*/ 7073660 w 10190671"/>
              <a:gd name="connsiteY14" fmla="*/ 83389 h 4341963"/>
              <a:gd name="connsiteX15" fmla="*/ 7453222 w 10190671"/>
              <a:gd name="connsiteY15" fmla="*/ 462951 h 4341963"/>
              <a:gd name="connsiteX16" fmla="*/ 7435969 w 10190671"/>
              <a:gd name="connsiteY16" fmla="*/ 1429110 h 4341963"/>
              <a:gd name="connsiteX17" fmla="*/ 7781026 w 10190671"/>
              <a:gd name="connsiteY17" fmla="*/ 1825925 h 4341963"/>
              <a:gd name="connsiteX18" fmla="*/ 8522898 w 10190671"/>
              <a:gd name="connsiteY18" fmla="*/ 1774166 h 4341963"/>
              <a:gd name="connsiteX19" fmla="*/ 8919713 w 10190671"/>
              <a:gd name="connsiteY19" fmla="*/ 1774166 h 4341963"/>
              <a:gd name="connsiteX20" fmla="*/ 10023894 w 10190671"/>
              <a:gd name="connsiteY20" fmla="*/ 3551208 h 4341963"/>
              <a:gd name="connsiteX21" fmla="*/ 7919049 w 10190671"/>
              <a:gd name="connsiteY21" fmla="*/ 3671978 h 4341963"/>
              <a:gd name="connsiteX22" fmla="*/ 7056407 w 10190671"/>
              <a:gd name="connsiteY22" fmla="*/ 3188898 h 4341963"/>
              <a:gd name="connsiteX23" fmla="*/ 6866626 w 10190671"/>
              <a:gd name="connsiteY23" fmla="*/ 2067465 h 4341963"/>
              <a:gd name="connsiteX24" fmla="*/ 6021237 w 10190671"/>
              <a:gd name="connsiteY24" fmla="*/ 2015706 h 4341963"/>
              <a:gd name="connsiteX25" fmla="*/ 5986732 w 10190671"/>
              <a:gd name="connsiteY25" fmla="*/ 3982529 h 4341963"/>
              <a:gd name="connsiteX26" fmla="*/ 3778369 w 10190671"/>
              <a:gd name="connsiteY26" fmla="*/ 4172310 h 4341963"/>
              <a:gd name="connsiteX27" fmla="*/ 3260785 w 10190671"/>
              <a:gd name="connsiteY27" fmla="*/ 3171646 h 4341963"/>
              <a:gd name="connsiteX28" fmla="*/ 1500996 w 10190671"/>
              <a:gd name="connsiteY28" fmla="*/ 3137140 h 4341963"/>
              <a:gd name="connsiteX29" fmla="*/ 879894 w 10190671"/>
              <a:gd name="connsiteY29" fmla="*/ 3119887 h 4341963"/>
              <a:gd name="connsiteX30" fmla="*/ 0 w 10190671"/>
              <a:gd name="connsiteY30" fmla="*/ 1187570 h 4341963"/>
              <a:gd name="connsiteX0" fmla="*/ 0 w 10190671"/>
              <a:gd name="connsiteY0" fmla="*/ 1187570 h 4341963"/>
              <a:gd name="connsiteX1" fmla="*/ 0 w 10190671"/>
              <a:gd name="connsiteY1" fmla="*/ 462951 h 4341963"/>
              <a:gd name="connsiteX2" fmla="*/ 258792 w 10190671"/>
              <a:gd name="connsiteY2" fmla="*/ 117895 h 4341963"/>
              <a:gd name="connsiteX3" fmla="*/ 1052422 w 10190671"/>
              <a:gd name="connsiteY3" fmla="*/ 83389 h 4341963"/>
              <a:gd name="connsiteX4" fmla="*/ 1466490 w 10190671"/>
              <a:gd name="connsiteY4" fmla="*/ 445698 h 4341963"/>
              <a:gd name="connsiteX5" fmla="*/ 1466490 w 10190671"/>
              <a:gd name="connsiteY5" fmla="*/ 1360098 h 4341963"/>
              <a:gd name="connsiteX6" fmla="*/ 1863305 w 10190671"/>
              <a:gd name="connsiteY6" fmla="*/ 1774166 h 4341963"/>
              <a:gd name="connsiteX7" fmla="*/ 3140015 w 10190671"/>
              <a:gd name="connsiteY7" fmla="*/ 1774166 h 4341963"/>
              <a:gd name="connsiteX8" fmla="*/ 3485071 w 10190671"/>
              <a:gd name="connsiteY8" fmla="*/ 2136476 h 4341963"/>
              <a:gd name="connsiteX9" fmla="*/ 3899139 w 10190671"/>
              <a:gd name="connsiteY9" fmla="*/ 2619555 h 4341963"/>
              <a:gd name="connsiteX10" fmla="*/ 4485736 w 10190671"/>
              <a:gd name="connsiteY10" fmla="*/ 2602302 h 4341963"/>
              <a:gd name="connsiteX11" fmla="*/ 4934309 w 10190671"/>
              <a:gd name="connsiteY11" fmla="*/ 2050212 h 4341963"/>
              <a:gd name="connsiteX12" fmla="*/ 4882551 w 10190671"/>
              <a:gd name="connsiteY12" fmla="*/ 583721 h 4341963"/>
              <a:gd name="connsiteX13" fmla="*/ 5244860 w 10190671"/>
              <a:gd name="connsiteY13" fmla="*/ 83389 h 4341963"/>
              <a:gd name="connsiteX14" fmla="*/ 7073660 w 10190671"/>
              <a:gd name="connsiteY14" fmla="*/ 83389 h 4341963"/>
              <a:gd name="connsiteX15" fmla="*/ 7453222 w 10190671"/>
              <a:gd name="connsiteY15" fmla="*/ 462951 h 4341963"/>
              <a:gd name="connsiteX16" fmla="*/ 7435969 w 10190671"/>
              <a:gd name="connsiteY16" fmla="*/ 1429110 h 4341963"/>
              <a:gd name="connsiteX17" fmla="*/ 7781026 w 10190671"/>
              <a:gd name="connsiteY17" fmla="*/ 1825925 h 4341963"/>
              <a:gd name="connsiteX18" fmla="*/ 8522898 w 10190671"/>
              <a:gd name="connsiteY18" fmla="*/ 1774166 h 4341963"/>
              <a:gd name="connsiteX19" fmla="*/ 8919713 w 10190671"/>
              <a:gd name="connsiteY19" fmla="*/ 1774166 h 4341963"/>
              <a:gd name="connsiteX20" fmla="*/ 10023894 w 10190671"/>
              <a:gd name="connsiteY20" fmla="*/ 3551208 h 4341963"/>
              <a:gd name="connsiteX21" fmla="*/ 7919049 w 10190671"/>
              <a:gd name="connsiteY21" fmla="*/ 3671978 h 4341963"/>
              <a:gd name="connsiteX22" fmla="*/ 7056407 w 10190671"/>
              <a:gd name="connsiteY22" fmla="*/ 3188898 h 4341963"/>
              <a:gd name="connsiteX23" fmla="*/ 6866626 w 10190671"/>
              <a:gd name="connsiteY23" fmla="*/ 2067465 h 4341963"/>
              <a:gd name="connsiteX24" fmla="*/ 6021237 w 10190671"/>
              <a:gd name="connsiteY24" fmla="*/ 2015706 h 4341963"/>
              <a:gd name="connsiteX25" fmla="*/ 5986732 w 10190671"/>
              <a:gd name="connsiteY25" fmla="*/ 3982529 h 4341963"/>
              <a:gd name="connsiteX26" fmla="*/ 3778369 w 10190671"/>
              <a:gd name="connsiteY26" fmla="*/ 4172310 h 4341963"/>
              <a:gd name="connsiteX27" fmla="*/ 3260785 w 10190671"/>
              <a:gd name="connsiteY27" fmla="*/ 3171646 h 4341963"/>
              <a:gd name="connsiteX28" fmla="*/ 1500996 w 10190671"/>
              <a:gd name="connsiteY28" fmla="*/ 3137140 h 4341963"/>
              <a:gd name="connsiteX29" fmla="*/ 879894 w 10190671"/>
              <a:gd name="connsiteY29" fmla="*/ 3119887 h 4341963"/>
              <a:gd name="connsiteX30" fmla="*/ 0 w 10190671"/>
              <a:gd name="connsiteY30" fmla="*/ 1187570 h 4341963"/>
              <a:gd name="connsiteX0" fmla="*/ 0 w 10190671"/>
              <a:gd name="connsiteY0" fmla="*/ 1187570 h 4341963"/>
              <a:gd name="connsiteX1" fmla="*/ 0 w 10190671"/>
              <a:gd name="connsiteY1" fmla="*/ 462951 h 4341963"/>
              <a:gd name="connsiteX2" fmla="*/ 258792 w 10190671"/>
              <a:gd name="connsiteY2" fmla="*/ 117895 h 4341963"/>
              <a:gd name="connsiteX3" fmla="*/ 1052422 w 10190671"/>
              <a:gd name="connsiteY3" fmla="*/ 83389 h 4341963"/>
              <a:gd name="connsiteX4" fmla="*/ 1466490 w 10190671"/>
              <a:gd name="connsiteY4" fmla="*/ 445698 h 4341963"/>
              <a:gd name="connsiteX5" fmla="*/ 1466490 w 10190671"/>
              <a:gd name="connsiteY5" fmla="*/ 1360098 h 4341963"/>
              <a:gd name="connsiteX6" fmla="*/ 1863305 w 10190671"/>
              <a:gd name="connsiteY6" fmla="*/ 1774166 h 4341963"/>
              <a:gd name="connsiteX7" fmla="*/ 3140015 w 10190671"/>
              <a:gd name="connsiteY7" fmla="*/ 1774166 h 4341963"/>
              <a:gd name="connsiteX8" fmla="*/ 3485071 w 10190671"/>
              <a:gd name="connsiteY8" fmla="*/ 2136476 h 4341963"/>
              <a:gd name="connsiteX9" fmla="*/ 3899139 w 10190671"/>
              <a:gd name="connsiteY9" fmla="*/ 2619555 h 4341963"/>
              <a:gd name="connsiteX10" fmla="*/ 4485736 w 10190671"/>
              <a:gd name="connsiteY10" fmla="*/ 2602302 h 4341963"/>
              <a:gd name="connsiteX11" fmla="*/ 4934309 w 10190671"/>
              <a:gd name="connsiteY11" fmla="*/ 2050212 h 4341963"/>
              <a:gd name="connsiteX12" fmla="*/ 4882551 w 10190671"/>
              <a:gd name="connsiteY12" fmla="*/ 583721 h 4341963"/>
              <a:gd name="connsiteX13" fmla="*/ 5244860 w 10190671"/>
              <a:gd name="connsiteY13" fmla="*/ 83389 h 4341963"/>
              <a:gd name="connsiteX14" fmla="*/ 7073660 w 10190671"/>
              <a:gd name="connsiteY14" fmla="*/ 83389 h 4341963"/>
              <a:gd name="connsiteX15" fmla="*/ 7453222 w 10190671"/>
              <a:gd name="connsiteY15" fmla="*/ 462951 h 4341963"/>
              <a:gd name="connsiteX16" fmla="*/ 7435969 w 10190671"/>
              <a:gd name="connsiteY16" fmla="*/ 1429110 h 4341963"/>
              <a:gd name="connsiteX17" fmla="*/ 7781026 w 10190671"/>
              <a:gd name="connsiteY17" fmla="*/ 1825925 h 4341963"/>
              <a:gd name="connsiteX18" fmla="*/ 8522898 w 10190671"/>
              <a:gd name="connsiteY18" fmla="*/ 1774166 h 4341963"/>
              <a:gd name="connsiteX19" fmla="*/ 8919713 w 10190671"/>
              <a:gd name="connsiteY19" fmla="*/ 1774166 h 4341963"/>
              <a:gd name="connsiteX20" fmla="*/ 10023894 w 10190671"/>
              <a:gd name="connsiteY20" fmla="*/ 3551208 h 4341963"/>
              <a:gd name="connsiteX21" fmla="*/ 7919049 w 10190671"/>
              <a:gd name="connsiteY21" fmla="*/ 3671978 h 4341963"/>
              <a:gd name="connsiteX22" fmla="*/ 7056407 w 10190671"/>
              <a:gd name="connsiteY22" fmla="*/ 3188898 h 4341963"/>
              <a:gd name="connsiteX23" fmla="*/ 6866626 w 10190671"/>
              <a:gd name="connsiteY23" fmla="*/ 2067465 h 4341963"/>
              <a:gd name="connsiteX24" fmla="*/ 6021237 w 10190671"/>
              <a:gd name="connsiteY24" fmla="*/ 2015706 h 4341963"/>
              <a:gd name="connsiteX25" fmla="*/ 5986732 w 10190671"/>
              <a:gd name="connsiteY25" fmla="*/ 3982529 h 4341963"/>
              <a:gd name="connsiteX26" fmla="*/ 3778369 w 10190671"/>
              <a:gd name="connsiteY26" fmla="*/ 4172310 h 4341963"/>
              <a:gd name="connsiteX27" fmla="*/ 3260785 w 10190671"/>
              <a:gd name="connsiteY27" fmla="*/ 3171646 h 4341963"/>
              <a:gd name="connsiteX28" fmla="*/ 1500996 w 10190671"/>
              <a:gd name="connsiteY28" fmla="*/ 3137140 h 4341963"/>
              <a:gd name="connsiteX29" fmla="*/ 879894 w 10190671"/>
              <a:gd name="connsiteY29" fmla="*/ 3119887 h 4341963"/>
              <a:gd name="connsiteX30" fmla="*/ 0 w 10190671"/>
              <a:gd name="connsiteY30" fmla="*/ 1187570 h 4341963"/>
              <a:gd name="connsiteX0" fmla="*/ 0 w 10190671"/>
              <a:gd name="connsiteY0" fmla="*/ 1187570 h 4341963"/>
              <a:gd name="connsiteX1" fmla="*/ 0 w 10190671"/>
              <a:gd name="connsiteY1" fmla="*/ 462951 h 4341963"/>
              <a:gd name="connsiteX2" fmla="*/ 258792 w 10190671"/>
              <a:gd name="connsiteY2" fmla="*/ 117895 h 4341963"/>
              <a:gd name="connsiteX3" fmla="*/ 1052422 w 10190671"/>
              <a:gd name="connsiteY3" fmla="*/ 83389 h 4341963"/>
              <a:gd name="connsiteX4" fmla="*/ 1466490 w 10190671"/>
              <a:gd name="connsiteY4" fmla="*/ 445698 h 4341963"/>
              <a:gd name="connsiteX5" fmla="*/ 1466490 w 10190671"/>
              <a:gd name="connsiteY5" fmla="*/ 1360098 h 4341963"/>
              <a:gd name="connsiteX6" fmla="*/ 1863305 w 10190671"/>
              <a:gd name="connsiteY6" fmla="*/ 1774166 h 4341963"/>
              <a:gd name="connsiteX7" fmla="*/ 3140015 w 10190671"/>
              <a:gd name="connsiteY7" fmla="*/ 1774166 h 4341963"/>
              <a:gd name="connsiteX8" fmla="*/ 3485071 w 10190671"/>
              <a:gd name="connsiteY8" fmla="*/ 2136476 h 4341963"/>
              <a:gd name="connsiteX9" fmla="*/ 3899139 w 10190671"/>
              <a:gd name="connsiteY9" fmla="*/ 2619555 h 4341963"/>
              <a:gd name="connsiteX10" fmla="*/ 4485736 w 10190671"/>
              <a:gd name="connsiteY10" fmla="*/ 2602302 h 4341963"/>
              <a:gd name="connsiteX11" fmla="*/ 4934309 w 10190671"/>
              <a:gd name="connsiteY11" fmla="*/ 2050212 h 4341963"/>
              <a:gd name="connsiteX12" fmla="*/ 4882551 w 10190671"/>
              <a:gd name="connsiteY12" fmla="*/ 583721 h 4341963"/>
              <a:gd name="connsiteX13" fmla="*/ 5244860 w 10190671"/>
              <a:gd name="connsiteY13" fmla="*/ 83389 h 4341963"/>
              <a:gd name="connsiteX14" fmla="*/ 7073660 w 10190671"/>
              <a:gd name="connsiteY14" fmla="*/ 83389 h 4341963"/>
              <a:gd name="connsiteX15" fmla="*/ 7453222 w 10190671"/>
              <a:gd name="connsiteY15" fmla="*/ 462951 h 4341963"/>
              <a:gd name="connsiteX16" fmla="*/ 7435969 w 10190671"/>
              <a:gd name="connsiteY16" fmla="*/ 1429110 h 4341963"/>
              <a:gd name="connsiteX17" fmla="*/ 7781026 w 10190671"/>
              <a:gd name="connsiteY17" fmla="*/ 1825925 h 4341963"/>
              <a:gd name="connsiteX18" fmla="*/ 8522898 w 10190671"/>
              <a:gd name="connsiteY18" fmla="*/ 1774166 h 4341963"/>
              <a:gd name="connsiteX19" fmla="*/ 8919713 w 10190671"/>
              <a:gd name="connsiteY19" fmla="*/ 1774166 h 4341963"/>
              <a:gd name="connsiteX20" fmla="*/ 10023894 w 10190671"/>
              <a:gd name="connsiteY20" fmla="*/ 3551208 h 4341963"/>
              <a:gd name="connsiteX21" fmla="*/ 7919049 w 10190671"/>
              <a:gd name="connsiteY21" fmla="*/ 3671978 h 4341963"/>
              <a:gd name="connsiteX22" fmla="*/ 7056407 w 10190671"/>
              <a:gd name="connsiteY22" fmla="*/ 3188898 h 4341963"/>
              <a:gd name="connsiteX23" fmla="*/ 6866626 w 10190671"/>
              <a:gd name="connsiteY23" fmla="*/ 2067465 h 4341963"/>
              <a:gd name="connsiteX24" fmla="*/ 6021237 w 10190671"/>
              <a:gd name="connsiteY24" fmla="*/ 2015706 h 4341963"/>
              <a:gd name="connsiteX25" fmla="*/ 5986732 w 10190671"/>
              <a:gd name="connsiteY25" fmla="*/ 3982529 h 4341963"/>
              <a:gd name="connsiteX26" fmla="*/ 3778369 w 10190671"/>
              <a:gd name="connsiteY26" fmla="*/ 4172310 h 4341963"/>
              <a:gd name="connsiteX27" fmla="*/ 3260785 w 10190671"/>
              <a:gd name="connsiteY27" fmla="*/ 3171646 h 4341963"/>
              <a:gd name="connsiteX28" fmla="*/ 1500996 w 10190671"/>
              <a:gd name="connsiteY28" fmla="*/ 3137140 h 4341963"/>
              <a:gd name="connsiteX29" fmla="*/ 879894 w 10190671"/>
              <a:gd name="connsiteY29" fmla="*/ 3119887 h 4341963"/>
              <a:gd name="connsiteX30" fmla="*/ 0 w 10190671"/>
              <a:gd name="connsiteY30" fmla="*/ 1187570 h 4341963"/>
              <a:gd name="connsiteX0" fmla="*/ 0 w 10190671"/>
              <a:gd name="connsiteY0" fmla="*/ 1187570 h 4341963"/>
              <a:gd name="connsiteX1" fmla="*/ 0 w 10190671"/>
              <a:gd name="connsiteY1" fmla="*/ 462951 h 4341963"/>
              <a:gd name="connsiteX2" fmla="*/ 258792 w 10190671"/>
              <a:gd name="connsiteY2" fmla="*/ 117895 h 4341963"/>
              <a:gd name="connsiteX3" fmla="*/ 1052422 w 10190671"/>
              <a:gd name="connsiteY3" fmla="*/ 83389 h 4341963"/>
              <a:gd name="connsiteX4" fmla="*/ 1466490 w 10190671"/>
              <a:gd name="connsiteY4" fmla="*/ 445698 h 4341963"/>
              <a:gd name="connsiteX5" fmla="*/ 1466490 w 10190671"/>
              <a:gd name="connsiteY5" fmla="*/ 1360098 h 4341963"/>
              <a:gd name="connsiteX6" fmla="*/ 1863305 w 10190671"/>
              <a:gd name="connsiteY6" fmla="*/ 1774166 h 4341963"/>
              <a:gd name="connsiteX7" fmla="*/ 3140015 w 10190671"/>
              <a:gd name="connsiteY7" fmla="*/ 1774166 h 4341963"/>
              <a:gd name="connsiteX8" fmla="*/ 3485071 w 10190671"/>
              <a:gd name="connsiteY8" fmla="*/ 2136476 h 4341963"/>
              <a:gd name="connsiteX9" fmla="*/ 3899139 w 10190671"/>
              <a:gd name="connsiteY9" fmla="*/ 2619555 h 4341963"/>
              <a:gd name="connsiteX10" fmla="*/ 4485736 w 10190671"/>
              <a:gd name="connsiteY10" fmla="*/ 2602302 h 4341963"/>
              <a:gd name="connsiteX11" fmla="*/ 4934309 w 10190671"/>
              <a:gd name="connsiteY11" fmla="*/ 2050212 h 4341963"/>
              <a:gd name="connsiteX12" fmla="*/ 4882551 w 10190671"/>
              <a:gd name="connsiteY12" fmla="*/ 583721 h 4341963"/>
              <a:gd name="connsiteX13" fmla="*/ 5244860 w 10190671"/>
              <a:gd name="connsiteY13" fmla="*/ 83389 h 4341963"/>
              <a:gd name="connsiteX14" fmla="*/ 7073660 w 10190671"/>
              <a:gd name="connsiteY14" fmla="*/ 83389 h 4341963"/>
              <a:gd name="connsiteX15" fmla="*/ 7453222 w 10190671"/>
              <a:gd name="connsiteY15" fmla="*/ 462951 h 4341963"/>
              <a:gd name="connsiteX16" fmla="*/ 7435969 w 10190671"/>
              <a:gd name="connsiteY16" fmla="*/ 1429110 h 4341963"/>
              <a:gd name="connsiteX17" fmla="*/ 7781026 w 10190671"/>
              <a:gd name="connsiteY17" fmla="*/ 1825925 h 4341963"/>
              <a:gd name="connsiteX18" fmla="*/ 8522898 w 10190671"/>
              <a:gd name="connsiteY18" fmla="*/ 1774166 h 4341963"/>
              <a:gd name="connsiteX19" fmla="*/ 8919713 w 10190671"/>
              <a:gd name="connsiteY19" fmla="*/ 1774166 h 4341963"/>
              <a:gd name="connsiteX20" fmla="*/ 10023894 w 10190671"/>
              <a:gd name="connsiteY20" fmla="*/ 3551208 h 4341963"/>
              <a:gd name="connsiteX21" fmla="*/ 7919049 w 10190671"/>
              <a:gd name="connsiteY21" fmla="*/ 3671978 h 4341963"/>
              <a:gd name="connsiteX22" fmla="*/ 7056407 w 10190671"/>
              <a:gd name="connsiteY22" fmla="*/ 3188898 h 4341963"/>
              <a:gd name="connsiteX23" fmla="*/ 6866626 w 10190671"/>
              <a:gd name="connsiteY23" fmla="*/ 2067465 h 4341963"/>
              <a:gd name="connsiteX24" fmla="*/ 6021237 w 10190671"/>
              <a:gd name="connsiteY24" fmla="*/ 2015706 h 4341963"/>
              <a:gd name="connsiteX25" fmla="*/ 5986732 w 10190671"/>
              <a:gd name="connsiteY25" fmla="*/ 3982529 h 4341963"/>
              <a:gd name="connsiteX26" fmla="*/ 3778369 w 10190671"/>
              <a:gd name="connsiteY26" fmla="*/ 4172310 h 4341963"/>
              <a:gd name="connsiteX27" fmla="*/ 3260785 w 10190671"/>
              <a:gd name="connsiteY27" fmla="*/ 3171646 h 4341963"/>
              <a:gd name="connsiteX28" fmla="*/ 1500996 w 10190671"/>
              <a:gd name="connsiteY28" fmla="*/ 3137140 h 4341963"/>
              <a:gd name="connsiteX29" fmla="*/ 879894 w 10190671"/>
              <a:gd name="connsiteY29" fmla="*/ 3119887 h 4341963"/>
              <a:gd name="connsiteX30" fmla="*/ 0 w 10190671"/>
              <a:gd name="connsiteY30" fmla="*/ 1187570 h 4341963"/>
              <a:gd name="connsiteX0" fmla="*/ 0 w 10190671"/>
              <a:gd name="connsiteY0" fmla="*/ 1187570 h 4341963"/>
              <a:gd name="connsiteX1" fmla="*/ 0 w 10190671"/>
              <a:gd name="connsiteY1" fmla="*/ 462951 h 4341963"/>
              <a:gd name="connsiteX2" fmla="*/ 258792 w 10190671"/>
              <a:gd name="connsiteY2" fmla="*/ 117895 h 4341963"/>
              <a:gd name="connsiteX3" fmla="*/ 1052422 w 10190671"/>
              <a:gd name="connsiteY3" fmla="*/ 83389 h 4341963"/>
              <a:gd name="connsiteX4" fmla="*/ 1466490 w 10190671"/>
              <a:gd name="connsiteY4" fmla="*/ 445698 h 4341963"/>
              <a:gd name="connsiteX5" fmla="*/ 1466490 w 10190671"/>
              <a:gd name="connsiteY5" fmla="*/ 1360098 h 4341963"/>
              <a:gd name="connsiteX6" fmla="*/ 1863305 w 10190671"/>
              <a:gd name="connsiteY6" fmla="*/ 1774166 h 4341963"/>
              <a:gd name="connsiteX7" fmla="*/ 3140015 w 10190671"/>
              <a:gd name="connsiteY7" fmla="*/ 1774166 h 4341963"/>
              <a:gd name="connsiteX8" fmla="*/ 3485071 w 10190671"/>
              <a:gd name="connsiteY8" fmla="*/ 2136476 h 4341963"/>
              <a:gd name="connsiteX9" fmla="*/ 3899139 w 10190671"/>
              <a:gd name="connsiteY9" fmla="*/ 2619555 h 4341963"/>
              <a:gd name="connsiteX10" fmla="*/ 4485736 w 10190671"/>
              <a:gd name="connsiteY10" fmla="*/ 2602302 h 4341963"/>
              <a:gd name="connsiteX11" fmla="*/ 4934309 w 10190671"/>
              <a:gd name="connsiteY11" fmla="*/ 2050212 h 4341963"/>
              <a:gd name="connsiteX12" fmla="*/ 4882551 w 10190671"/>
              <a:gd name="connsiteY12" fmla="*/ 583721 h 4341963"/>
              <a:gd name="connsiteX13" fmla="*/ 5244860 w 10190671"/>
              <a:gd name="connsiteY13" fmla="*/ 83389 h 4341963"/>
              <a:gd name="connsiteX14" fmla="*/ 7073660 w 10190671"/>
              <a:gd name="connsiteY14" fmla="*/ 83389 h 4341963"/>
              <a:gd name="connsiteX15" fmla="*/ 7453222 w 10190671"/>
              <a:gd name="connsiteY15" fmla="*/ 462951 h 4341963"/>
              <a:gd name="connsiteX16" fmla="*/ 7435969 w 10190671"/>
              <a:gd name="connsiteY16" fmla="*/ 1429110 h 4341963"/>
              <a:gd name="connsiteX17" fmla="*/ 7781026 w 10190671"/>
              <a:gd name="connsiteY17" fmla="*/ 1825925 h 4341963"/>
              <a:gd name="connsiteX18" fmla="*/ 8522898 w 10190671"/>
              <a:gd name="connsiteY18" fmla="*/ 1774166 h 4341963"/>
              <a:gd name="connsiteX19" fmla="*/ 8919713 w 10190671"/>
              <a:gd name="connsiteY19" fmla="*/ 1774166 h 4341963"/>
              <a:gd name="connsiteX20" fmla="*/ 10023894 w 10190671"/>
              <a:gd name="connsiteY20" fmla="*/ 3551208 h 4341963"/>
              <a:gd name="connsiteX21" fmla="*/ 7919049 w 10190671"/>
              <a:gd name="connsiteY21" fmla="*/ 3671978 h 4341963"/>
              <a:gd name="connsiteX22" fmla="*/ 7056407 w 10190671"/>
              <a:gd name="connsiteY22" fmla="*/ 3188898 h 4341963"/>
              <a:gd name="connsiteX23" fmla="*/ 6866626 w 10190671"/>
              <a:gd name="connsiteY23" fmla="*/ 2067465 h 4341963"/>
              <a:gd name="connsiteX24" fmla="*/ 6021237 w 10190671"/>
              <a:gd name="connsiteY24" fmla="*/ 2015706 h 4341963"/>
              <a:gd name="connsiteX25" fmla="*/ 5986732 w 10190671"/>
              <a:gd name="connsiteY25" fmla="*/ 3982529 h 4341963"/>
              <a:gd name="connsiteX26" fmla="*/ 3778369 w 10190671"/>
              <a:gd name="connsiteY26" fmla="*/ 4172310 h 4341963"/>
              <a:gd name="connsiteX27" fmla="*/ 3260785 w 10190671"/>
              <a:gd name="connsiteY27" fmla="*/ 3171646 h 4341963"/>
              <a:gd name="connsiteX28" fmla="*/ 1500996 w 10190671"/>
              <a:gd name="connsiteY28" fmla="*/ 3137140 h 4341963"/>
              <a:gd name="connsiteX29" fmla="*/ 879894 w 10190671"/>
              <a:gd name="connsiteY29" fmla="*/ 3119887 h 4341963"/>
              <a:gd name="connsiteX30" fmla="*/ 0 w 10190671"/>
              <a:gd name="connsiteY30" fmla="*/ 1187570 h 4341963"/>
              <a:gd name="connsiteX0" fmla="*/ 0 w 10190671"/>
              <a:gd name="connsiteY0" fmla="*/ 1187570 h 4341963"/>
              <a:gd name="connsiteX1" fmla="*/ 0 w 10190671"/>
              <a:gd name="connsiteY1" fmla="*/ 462951 h 4341963"/>
              <a:gd name="connsiteX2" fmla="*/ 258792 w 10190671"/>
              <a:gd name="connsiteY2" fmla="*/ 117895 h 4341963"/>
              <a:gd name="connsiteX3" fmla="*/ 1052422 w 10190671"/>
              <a:gd name="connsiteY3" fmla="*/ 83389 h 4341963"/>
              <a:gd name="connsiteX4" fmla="*/ 1466490 w 10190671"/>
              <a:gd name="connsiteY4" fmla="*/ 445698 h 4341963"/>
              <a:gd name="connsiteX5" fmla="*/ 1466490 w 10190671"/>
              <a:gd name="connsiteY5" fmla="*/ 1360098 h 4341963"/>
              <a:gd name="connsiteX6" fmla="*/ 1863305 w 10190671"/>
              <a:gd name="connsiteY6" fmla="*/ 1774166 h 4341963"/>
              <a:gd name="connsiteX7" fmla="*/ 3140015 w 10190671"/>
              <a:gd name="connsiteY7" fmla="*/ 1774166 h 4341963"/>
              <a:gd name="connsiteX8" fmla="*/ 3485071 w 10190671"/>
              <a:gd name="connsiteY8" fmla="*/ 2136476 h 4341963"/>
              <a:gd name="connsiteX9" fmla="*/ 3899139 w 10190671"/>
              <a:gd name="connsiteY9" fmla="*/ 2619555 h 4341963"/>
              <a:gd name="connsiteX10" fmla="*/ 4485736 w 10190671"/>
              <a:gd name="connsiteY10" fmla="*/ 2602302 h 4341963"/>
              <a:gd name="connsiteX11" fmla="*/ 4934309 w 10190671"/>
              <a:gd name="connsiteY11" fmla="*/ 2050212 h 4341963"/>
              <a:gd name="connsiteX12" fmla="*/ 4882551 w 10190671"/>
              <a:gd name="connsiteY12" fmla="*/ 583721 h 4341963"/>
              <a:gd name="connsiteX13" fmla="*/ 5244860 w 10190671"/>
              <a:gd name="connsiteY13" fmla="*/ 83389 h 4341963"/>
              <a:gd name="connsiteX14" fmla="*/ 7073660 w 10190671"/>
              <a:gd name="connsiteY14" fmla="*/ 83389 h 4341963"/>
              <a:gd name="connsiteX15" fmla="*/ 7453222 w 10190671"/>
              <a:gd name="connsiteY15" fmla="*/ 462951 h 4341963"/>
              <a:gd name="connsiteX16" fmla="*/ 7435969 w 10190671"/>
              <a:gd name="connsiteY16" fmla="*/ 1429110 h 4341963"/>
              <a:gd name="connsiteX17" fmla="*/ 7781026 w 10190671"/>
              <a:gd name="connsiteY17" fmla="*/ 1825925 h 4341963"/>
              <a:gd name="connsiteX18" fmla="*/ 8522898 w 10190671"/>
              <a:gd name="connsiteY18" fmla="*/ 1774166 h 4341963"/>
              <a:gd name="connsiteX19" fmla="*/ 8919713 w 10190671"/>
              <a:gd name="connsiteY19" fmla="*/ 1774166 h 4341963"/>
              <a:gd name="connsiteX20" fmla="*/ 10023894 w 10190671"/>
              <a:gd name="connsiteY20" fmla="*/ 3551208 h 4341963"/>
              <a:gd name="connsiteX21" fmla="*/ 7919049 w 10190671"/>
              <a:gd name="connsiteY21" fmla="*/ 3671978 h 4341963"/>
              <a:gd name="connsiteX22" fmla="*/ 7056407 w 10190671"/>
              <a:gd name="connsiteY22" fmla="*/ 3188898 h 4341963"/>
              <a:gd name="connsiteX23" fmla="*/ 6866626 w 10190671"/>
              <a:gd name="connsiteY23" fmla="*/ 2067465 h 4341963"/>
              <a:gd name="connsiteX24" fmla="*/ 6021237 w 10190671"/>
              <a:gd name="connsiteY24" fmla="*/ 2015706 h 4341963"/>
              <a:gd name="connsiteX25" fmla="*/ 5986732 w 10190671"/>
              <a:gd name="connsiteY25" fmla="*/ 3982529 h 4341963"/>
              <a:gd name="connsiteX26" fmla="*/ 3778369 w 10190671"/>
              <a:gd name="connsiteY26" fmla="*/ 4172310 h 4341963"/>
              <a:gd name="connsiteX27" fmla="*/ 3260785 w 10190671"/>
              <a:gd name="connsiteY27" fmla="*/ 3171646 h 4341963"/>
              <a:gd name="connsiteX28" fmla="*/ 1500996 w 10190671"/>
              <a:gd name="connsiteY28" fmla="*/ 3137140 h 4341963"/>
              <a:gd name="connsiteX29" fmla="*/ 879894 w 10190671"/>
              <a:gd name="connsiteY29" fmla="*/ 3119887 h 4341963"/>
              <a:gd name="connsiteX30" fmla="*/ 0 w 10190671"/>
              <a:gd name="connsiteY30" fmla="*/ 1187570 h 4341963"/>
              <a:gd name="connsiteX0" fmla="*/ 0 w 10190671"/>
              <a:gd name="connsiteY0" fmla="*/ 1187570 h 4341963"/>
              <a:gd name="connsiteX1" fmla="*/ 0 w 10190671"/>
              <a:gd name="connsiteY1" fmla="*/ 462951 h 4341963"/>
              <a:gd name="connsiteX2" fmla="*/ 258792 w 10190671"/>
              <a:gd name="connsiteY2" fmla="*/ 117895 h 4341963"/>
              <a:gd name="connsiteX3" fmla="*/ 1052422 w 10190671"/>
              <a:gd name="connsiteY3" fmla="*/ 83389 h 4341963"/>
              <a:gd name="connsiteX4" fmla="*/ 1466490 w 10190671"/>
              <a:gd name="connsiteY4" fmla="*/ 445698 h 4341963"/>
              <a:gd name="connsiteX5" fmla="*/ 1466490 w 10190671"/>
              <a:gd name="connsiteY5" fmla="*/ 1360098 h 4341963"/>
              <a:gd name="connsiteX6" fmla="*/ 1863305 w 10190671"/>
              <a:gd name="connsiteY6" fmla="*/ 1774166 h 4341963"/>
              <a:gd name="connsiteX7" fmla="*/ 3140015 w 10190671"/>
              <a:gd name="connsiteY7" fmla="*/ 1774166 h 4341963"/>
              <a:gd name="connsiteX8" fmla="*/ 3485071 w 10190671"/>
              <a:gd name="connsiteY8" fmla="*/ 2136476 h 4341963"/>
              <a:gd name="connsiteX9" fmla="*/ 3899139 w 10190671"/>
              <a:gd name="connsiteY9" fmla="*/ 2619555 h 4341963"/>
              <a:gd name="connsiteX10" fmla="*/ 4485736 w 10190671"/>
              <a:gd name="connsiteY10" fmla="*/ 2602302 h 4341963"/>
              <a:gd name="connsiteX11" fmla="*/ 4934309 w 10190671"/>
              <a:gd name="connsiteY11" fmla="*/ 2050212 h 4341963"/>
              <a:gd name="connsiteX12" fmla="*/ 4882551 w 10190671"/>
              <a:gd name="connsiteY12" fmla="*/ 583721 h 4341963"/>
              <a:gd name="connsiteX13" fmla="*/ 5244860 w 10190671"/>
              <a:gd name="connsiteY13" fmla="*/ 83389 h 4341963"/>
              <a:gd name="connsiteX14" fmla="*/ 7073660 w 10190671"/>
              <a:gd name="connsiteY14" fmla="*/ 83389 h 4341963"/>
              <a:gd name="connsiteX15" fmla="*/ 7453222 w 10190671"/>
              <a:gd name="connsiteY15" fmla="*/ 462951 h 4341963"/>
              <a:gd name="connsiteX16" fmla="*/ 7435969 w 10190671"/>
              <a:gd name="connsiteY16" fmla="*/ 1429110 h 4341963"/>
              <a:gd name="connsiteX17" fmla="*/ 7781026 w 10190671"/>
              <a:gd name="connsiteY17" fmla="*/ 1825925 h 4341963"/>
              <a:gd name="connsiteX18" fmla="*/ 8522898 w 10190671"/>
              <a:gd name="connsiteY18" fmla="*/ 1774166 h 4341963"/>
              <a:gd name="connsiteX19" fmla="*/ 8919713 w 10190671"/>
              <a:gd name="connsiteY19" fmla="*/ 1774166 h 4341963"/>
              <a:gd name="connsiteX20" fmla="*/ 10023894 w 10190671"/>
              <a:gd name="connsiteY20" fmla="*/ 3551208 h 4341963"/>
              <a:gd name="connsiteX21" fmla="*/ 7919049 w 10190671"/>
              <a:gd name="connsiteY21" fmla="*/ 3671978 h 4341963"/>
              <a:gd name="connsiteX22" fmla="*/ 7056407 w 10190671"/>
              <a:gd name="connsiteY22" fmla="*/ 3188898 h 4341963"/>
              <a:gd name="connsiteX23" fmla="*/ 6866626 w 10190671"/>
              <a:gd name="connsiteY23" fmla="*/ 2067465 h 4341963"/>
              <a:gd name="connsiteX24" fmla="*/ 6021237 w 10190671"/>
              <a:gd name="connsiteY24" fmla="*/ 2015706 h 4341963"/>
              <a:gd name="connsiteX25" fmla="*/ 5986732 w 10190671"/>
              <a:gd name="connsiteY25" fmla="*/ 3982529 h 4341963"/>
              <a:gd name="connsiteX26" fmla="*/ 3778369 w 10190671"/>
              <a:gd name="connsiteY26" fmla="*/ 4172310 h 4341963"/>
              <a:gd name="connsiteX27" fmla="*/ 3260785 w 10190671"/>
              <a:gd name="connsiteY27" fmla="*/ 3171646 h 4341963"/>
              <a:gd name="connsiteX28" fmla="*/ 1500996 w 10190671"/>
              <a:gd name="connsiteY28" fmla="*/ 3137140 h 4341963"/>
              <a:gd name="connsiteX29" fmla="*/ 879894 w 10190671"/>
              <a:gd name="connsiteY29" fmla="*/ 3119887 h 4341963"/>
              <a:gd name="connsiteX30" fmla="*/ 0 w 10190671"/>
              <a:gd name="connsiteY30" fmla="*/ 1187570 h 4341963"/>
              <a:gd name="connsiteX0" fmla="*/ 0 w 10190671"/>
              <a:gd name="connsiteY0" fmla="*/ 1190445 h 4344838"/>
              <a:gd name="connsiteX1" fmla="*/ 0 w 10190671"/>
              <a:gd name="connsiteY1" fmla="*/ 465826 h 4344838"/>
              <a:gd name="connsiteX2" fmla="*/ 258792 w 10190671"/>
              <a:gd name="connsiteY2" fmla="*/ 120770 h 4344838"/>
              <a:gd name="connsiteX3" fmla="*/ 1052422 w 10190671"/>
              <a:gd name="connsiteY3" fmla="*/ 86264 h 4344838"/>
              <a:gd name="connsiteX4" fmla="*/ 1466490 w 10190671"/>
              <a:gd name="connsiteY4" fmla="*/ 448573 h 4344838"/>
              <a:gd name="connsiteX5" fmla="*/ 1466490 w 10190671"/>
              <a:gd name="connsiteY5" fmla="*/ 1362973 h 4344838"/>
              <a:gd name="connsiteX6" fmla="*/ 1863305 w 10190671"/>
              <a:gd name="connsiteY6" fmla="*/ 1777041 h 4344838"/>
              <a:gd name="connsiteX7" fmla="*/ 3140015 w 10190671"/>
              <a:gd name="connsiteY7" fmla="*/ 1777041 h 4344838"/>
              <a:gd name="connsiteX8" fmla="*/ 3485071 w 10190671"/>
              <a:gd name="connsiteY8" fmla="*/ 2139351 h 4344838"/>
              <a:gd name="connsiteX9" fmla="*/ 3899139 w 10190671"/>
              <a:gd name="connsiteY9" fmla="*/ 2622430 h 4344838"/>
              <a:gd name="connsiteX10" fmla="*/ 4485736 w 10190671"/>
              <a:gd name="connsiteY10" fmla="*/ 2605177 h 4344838"/>
              <a:gd name="connsiteX11" fmla="*/ 4934309 w 10190671"/>
              <a:gd name="connsiteY11" fmla="*/ 2053087 h 4344838"/>
              <a:gd name="connsiteX12" fmla="*/ 4882551 w 10190671"/>
              <a:gd name="connsiteY12" fmla="*/ 586596 h 4344838"/>
              <a:gd name="connsiteX13" fmla="*/ 5413225 w 10190671"/>
              <a:gd name="connsiteY13" fmla="*/ 83389 h 4344838"/>
              <a:gd name="connsiteX14" fmla="*/ 7073660 w 10190671"/>
              <a:gd name="connsiteY14" fmla="*/ 86264 h 4344838"/>
              <a:gd name="connsiteX15" fmla="*/ 7453222 w 10190671"/>
              <a:gd name="connsiteY15" fmla="*/ 465826 h 4344838"/>
              <a:gd name="connsiteX16" fmla="*/ 7435969 w 10190671"/>
              <a:gd name="connsiteY16" fmla="*/ 1431985 h 4344838"/>
              <a:gd name="connsiteX17" fmla="*/ 7781026 w 10190671"/>
              <a:gd name="connsiteY17" fmla="*/ 1828800 h 4344838"/>
              <a:gd name="connsiteX18" fmla="*/ 8522898 w 10190671"/>
              <a:gd name="connsiteY18" fmla="*/ 1777041 h 4344838"/>
              <a:gd name="connsiteX19" fmla="*/ 8919713 w 10190671"/>
              <a:gd name="connsiteY19" fmla="*/ 1777041 h 4344838"/>
              <a:gd name="connsiteX20" fmla="*/ 10023894 w 10190671"/>
              <a:gd name="connsiteY20" fmla="*/ 3554083 h 4344838"/>
              <a:gd name="connsiteX21" fmla="*/ 7919049 w 10190671"/>
              <a:gd name="connsiteY21" fmla="*/ 3674853 h 4344838"/>
              <a:gd name="connsiteX22" fmla="*/ 7056407 w 10190671"/>
              <a:gd name="connsiteY22" fmla="*/ 3191773 h 4344838"/>
              <a:gd name="connsiteX23" fmla="*/ 6866626 w 10190671"/>
              <a:gd name="connsiteY23" fmla="*/ 2070340 h 4344838"/>
              <a:gd name="connsiteX24" fmla="*/ 6021237 w 10190671"/>
              <a:gd name="connsiteY24" fmla="*/ 2018581 h 4344838"/>
              <a:gd name="connsiteX25" fmla="*/ 5986732 w 10190671"/>
              <a:gd name="connsiteY25" fmla="*/ 3985404 h 4344838"/>
              <a:gd name="connsiteX26" fmla="*/ 3778369 w 10190671"/>
              <a:gd name="connsiteY26" fmla="*/ 4175185 h 4344838"/>
              <a:gd name="connsiteX27" fmla="*/ 3260785 w 10190671"/>
              <a:gd name="connsiteY27" fmla="*/ 3174521 h 4344838"/>
              <a:gd name="connsiteX28" fmla="*/ 1500996 w 10190671"/>
              <a:gd name="connsiteY28" fmla="*/ 3140015 h 4344838"/>
              <a:gd name="connsiteX29" fmla="*/ 879894 w 10190671"/>
              <a:gd name="connsiteY29" fmla="*/ 3122762 h 4344838"/>
              <a:gd name="connsiteX30" fmla="*/ 0 w 10190671"/>
              <a:gd name="connsiteY30" fmla="*/ 1190445 h 4344838"/>
              <a:gd name="connsiteX0" fmla="*/ 0 w 10190671"/>
              <a:gd name="connsiteY0" fmla="*/ 1167920 h 4322313"/>
              <a:gd name="connsiteX1" fmla="*/ 0 w 10190671"/>
              <a:gd name="connsiteY1" fmla="*/ 443301 h 4322313"/>
              <a:gd name="connsiteX2" fmla="*/ 258792 w 10190671"/>
              <a:gd name="connsiteY2" fmla="*/ 98245 h 4322313"/>
              <a:gd name="connsiteX3" fmla="*/ 1052422 w 10190671"/>
              <a:gd name="connsiteY3" fmla="*/ 63739 h 4322313"/>
              <a:gd name="connsiteX4" fmla="*/ 1466490 w 10190671"/>
              <a:gd name="connsiteY4" fmla="*/ 426048 h 4322313"/>
              <a:gd name="connsiteX5" fmla="*/ 1466490 w 10190671"/>
              <a:gd name="connsiteY5" fmla="*/ 1340448 h 4322313"/>
              <a:gd name="connsiteX6" fmla="*/ 1863305 w 10190671"/>
              <a:gd name="connsiteY6" fmla="*/ 1754516 h 4322313"/>
              <a:gd name="connsiteX7" fmla="*/ 3140015 w 10190671"/>
              <a:gd name="connsiteY7" fmla="*/ 1754516 h 4322313"/>
              <a:gd name="connsiteX8" fmla="*/ 3485071 w 10190671"/>
              <a:gd name="connsiteY8" fmla="*/ 2116826 h 4322313"/>
              <a:gd name="connsiteX9" fmla="*/ 3899139 w 10190671"/>
              <a:gd name="connsiteY9" fmla="*/ 2599905 h 4322313"/>
              <a:gd name="connsiteX10" fmla="*/ 4485736 w 10190671"/>
              <a:gd name="connsiteY10" fmla="*/ 2582652 h 4322313"/>
              <a:gd name="connsiteX11" fmla="*/ 4934309 w 10190671"/>
              <a:gd name="connsiteY11" fmla="*/ 2030562 h 4322313"/>
              <a:gd name="connsiteX12" fmla="*/ 4882551 w 10190671"/>
              <a:gd name="connsiteY12" fmla="*/ 564071 h 4322313"/>
              <a:gd name="connsiteX13" fmla="*/ 5413225 w 10190671"/>
              <a:gd name="connsiteY13" fmla="*/ 60864 h 4322313"/>
              <a:gd name="connsiteX14" fmla="*/ 7073660 w 10190671"/>
              <a:gd name="connsiteY14" fmla="*/ 63739 h 4322313"/>
              <a:gd name="connsiteX15" fmla="*/ 7453222 w 10190671"/>
              <a:gd name="connsiteY15" fmla="*/ 443301 h 4322313"/>
              <a:gd name="connsiteX16" fmla="*/ 7435969 w 10190671"/>
              <a:gd name="connsiteY16" fmla="*/ 1409460 h 4322313"/>
              <a:gd name="connsiteX17" fmla="*/ 7781026 w 10190671"/>
              <a:gd name="connsiteY17" fmla="*/ 1806275 h 4322313"/>
              <a:gd name="connsiteX18" fmla="*/ 8522898 w 10190671"/>
              <a:gd name="connsiteY18" fmla="*/ 1754516 h 4322313"/>
              <a:gd name="connsiteX19" fmla="*/ 8919713 w 10190671"/>
              <a:gd name="connsiteY19" fmla="*/ 1754516 h 4322313"/>
              <a:gd name="connsiteX20" fmla="*/ 10023894 w 10190671"/>
              <a:gd name="connsiteY20" fmla="*/ 3531558 h 4322313"/>
              <a:gd name="connsiteX21" fmla="*/ 7919049 w 10190671"/>
              <a:gd name="connsiteY21" fmla="*/ 3652328 h 4322313"/>
              <a:gd name="connsiteX22" fmla="*/ 7056407 w 10190671"/>
              <a:gd name="connsiteY22" fmla="*/ 3169248 h 4322313"/>
              <a:gd name="connsiteX23" fmla="*/ 6866626 w 10190671"/>
              <a:gd name="connsiteY23" fmla="*/ 2047815 h 4322313"/>
              <a:gd name="connsiteX24" fmla="*/ 6021237 w 10190671"/>
              <a:gd name="connsiteY24" fmla="*/ 1996056 h 4322313"/>
              <a:gd name="connsiteX25" fmla="*/ 5986732 w 10190671"/>
              <a:gd name="connsiteY25" fmla="*/ 3962879 h 4322313"/>
              <a:gd name="connsiteX26" fmla="*/ 3778369 w 10190671"/>
              <a:gd name="connsiteY26" fmla="*/ 4152660 h 4322313"/>
              <a:gd name="connsiteX27" fmla="*/ 3260785 w 10190671"/>
              <a:gd name="connsiteY27" fmla="*/ 3151996 h 4322313"/>
              <a:gd name="connsiteX28" fmla="*/ 1500996 w 10190671"/>
              <a:gd name="connsiteY28" fmla="*/ 3117490 h 4322313"/>
              <a:gd name="connsiteX29" fmla="*/ 879894 w 10190671"/>
              <a:gd name="connsiteY29" fmla="*/ 3100237 h 4322313"/>
              <a:gd name="connsiteX30" fmla="*/ 0 w 10190671"/>
              <a:gd name="connsiteY30" fmla="*/ 1167920 h 4322313"/>
              <a:gd name="connsiteX0" fmla="*/ 0 w 10190671"/>
              <a:gd name="connsiteY0" fmla="*/ 1139165 h 4293558"/>
              <a:gd name="connsiteX1" fmla="*/ 0 w 10190671"/>
              <a:gd name="connsiteY1" fmla="*/ 414546 h 4293558"/>
              <a:gd name="connsiteX2" fmla="*/ 258792 w 10190671"/>
              <a:gd name="connsiteY2" fmla="*/ 69490 h 4293558"/>
              <a:gd name="connsiteX3" fmla="*/ 1052422 w 10190671"/>
              <a:gd name="connsiteY3" fmla="*/ 34984 h 4293558"/>
              <a:gd name="connsiteX4" fmla="*/ 1466490 w 10190671"/>
              <a:gd name="connsiteY4" fmla="*/ 397293 h 4293558"/>
              <a:gd name="connsiteX5" fmla="*/ 1466490 w 10190671"/>
              <a:gd name="connsiteY5" fmla="*/ 1311693 h 4293558"/>
              <a:gd name="connsiteX6" fmla="*/ 1863305 w 10190671"/>
              <a:gd name="connsiteY6" fmla="*/ 1725761 h 4293558"/>
              <a:gd name="connsiteX7" fmla="*/ 3140015 w 10190671"/>
              <a:gd name="connsiteY7" fmla="*/ 1725761 h 4293558"/>
              <a:gd name="connsiteX8" fmla="*/ 3485071 w 10190671"/>
              <a:gd name="connsiteY8" fmla="*/ 2088071 h 4293558"/>
              <a:gd name="connsiteX9" fmla="*/ 3899139 w 10190671"/>
              <a:gd name="connsiteY9" fmla="*/ 2571150 h 4293558"/>
              <a:gd name="connsiteX10" fmla="*/ 4485736 w 10190671"/>
              <a:gd name="connsiteY10" fmla="*/ 2553897 h 4293558"/>
              <a:gd name="connsiteX11" fmla="*/ 4934309 w 10190671"/>
              <a:gd name="connsiteY11" fmla="*/ 2001807 h 4293558"/>
              <a:gd name="connsiteX12" fmla="*/ 4882551 w 10190671"/>
              <a:gd name="connsiteY12" fmla="*/ 535316 h 4293558"/>
              <a:gd name="connsiteX13" fmla="*/ 5413225 w 10190671"/>
              <a:gd name="connsiteY13" fmla="*/ 32109 h 4293558"/>
              <a:gd name="connsiteX14" fmla="*/ 6983233 w 10190671"/>
              <a:gd name="connsiteY14" fmla="*/ 63739 h 4293558"/>
              <a:gd name="connsiteX15" fmla="*/ 7453222 w 10190671"/>
              <a:gd name="connsiteY15" fmla="*/ 414546 h 4293558"/>
              <a:gd name="connsiteX16" fmla="*/ 7435969 w 10190671"/>
              <a:gd name="connsiteY16" fmla="*/ 1380705 h 4293558"/>
              <a:gd name="connsiteX17" fmla="*/ 7781026 w 10190671"/>
              <a:gd name="connsiteY17" fmla="*/ 1777520 h 4293558"/>
              <a:gd name="connsiteX18" fmla="*/ 8522898 w 10190671"/>
              <a:gd name="connsiteY18" fmla="*/ 1725761 h 4293558"/>
              <a:gd name="connsiteX19" fmla="*/ 8919713 w 10190671"/>
              <a:gd name="connsiteY19" fmla="*/ 1725761 h 4293558"/>
              <a:gd name="connsiteX20" fmla="*/ 10023894 w 10190671"/>
              <a:gd name="connsiteY20" fmla="*/ 3502803 h 4293558"/>
              <a:gd name="connsiteX21" fmla="*/ 7919049 w 10190671"/>
              <a:gd name="connsiteY21" fmla="*/ 3623573 h 4293558"/>
              <a:gd name="connsiteX22" fmla="*/ 7056407 w 10190671"/>
              <a:gd name="connsiteY22" fmla="*/ 3140493 h 4293558"/>
              <a:gd name="connsiteX23" fmla="*/ 6866626 w 10190671"/>
              <a:gd name="connsiteY23" fmla="*/ 2019060 h 4293558"/>
              <a:gd name="connsiteX24" fmla="*/ 6021237 w 10190671"/>
              <a:gd name="connsiteY24" fmla="*/ 1967301 h 4293558"/>
              <a:gd name="connsiteX25" fmla="*/ 5986732 w 10190671"/>
              <a:gd name="connsiteY25" fmla="*/ 3934124 h 4293558"/>
              <a:gd name="connsiteX26" fmla="*/ 3778369 w 10190671"/>
              <a:gd name="connsiteY26" fmla="*/ 4123905 h 4293558"/>
              <a:gd name="connsiteX27" fmla="*/ 3260785 w 10190671"/>
              <a:gd name="connsiteY27" fmla="*/ 3123241 h 4293558"/>
              <a:gd name="connsiteX28" fmla="*/ 1500996 w 10190671"/>
              <a:gd name="connsiteY28" fmla="*/ 3088735 h 4293558"/>
              <a:gd name="connsiteX29" fmla="*/ 879894 w 10190671"/>
              <a:gd name="connsiteY29" fmla="*/ 3071482 h 4293558"/>
              <a:gd name="connsiteX30" fmla="*/ 0 w 10190671"/>
              <a:gd name="connsiteY30" fmla="*/ 1139165 h 4293558"/>
              <a:gd name="connsiteX0" fmla="*/ 0 w 10190671"/>
              <a:gd name="connsiteY0" fmla="*/ 1139165 h 4293558"/>
              <a:gd name="connsiteX1" fmla="*/ 0 w 10190671"/>
              <a:gd name="connsiteY1" fmla="*/ 414546 h 4293558"/>
              <a:gd name="connsiteX2" fmla="*/ 258792 w 10190671"/>
              <a:gd name="connsiteY2" fmla="*/ 69490 h 4293558"/>
              <a:gd name="connsiteX3" fmla="*/ 1052422 w 10190671"/>
              <a:gd name="connsiteY3" fmla="*/ 34984 h 4293558"/>
              <a:gd name="connsiteX4" fmla="*/ 1466490 w 10190671"/>
              <a:gd name="connsiteY4" fmla="*/ 397293 h 4293558"/>
              <a:gd name="connsiteX5" fmla="*/ 1466490 w 10190671"/>
              <a:gd name="connsiteY5" fmla="*/ 1311693 h 4293558"/>
              <a:gd name="connsiteX6" fmla="*/ 1863305 w 10190671"/>
              <a:gd name="connsiteY6" fmla="*/ 1725761 h 4293558"/>
              <a:gd name="connsiteX7" fmla="*/ 3140015 w 10190671"/>
              <a:gd name="connsiteY7" fmla="*/ 1725761 h 4293558"/>
              <a:gd name="connsiteX8" fmla="*/ 3485071 w 10190671"/>
              <a:gd name="connsiteY8" fmla="*/ 2088071 h 4293558"/>
              <a:gd name="connsiteX9" fmla="*/ 3899139 w 10190671"/>
              <a:gd name="connsiteY9" fmla="*/ 2571150 h 4293558"/>
              <a:gd name="connsiteX10" fmla="*/ 4485736 w 10190671"/>
              <a:gd name="connsiteY10" fmla="*/ 2553897 h 4293558"/>
              <a:gd name="connsiteX11" fmla="*/ 4934309 w 10190671"/>
              <a:gd name="connsiteY11" fmla="*/ 2001807 h 4293558"/>
              <a:gd name="connsiteX12" fmla="*/ 4882551 w 10190671"/>
              <a:gd name="connsiteY12" fmla="*/ 535316 h 4293558"/>
              <a:gd name="connsiteX13" fmla="*/ 5413225 w 10190671"/>
              <a:gd name="connsiteY13" fmla="*/ 32109 h 4293558"/>
              <a:gd name="connsiteX14" fmla="*/ 6983233 w 10190671"/>
              <a:gd name="connsiteY14" fmla="*/ 63739 h 4293558"/>
              <a:gd name="connsiteX15" fmla="*/ 7453222 w 10190671"/>
              <a:gd name="connsiteY15" fmla="*/ 414546 h 4293558"/>
              <a:gd name="connsiteX16" fmla="*/ 7435969 w 10190671"/>
              <a:gd name="connsiteY16" fmla="*/ 1380705 h 4293558"/>
              <a:gd name="connsiteX17" fmla="*/ 7781026 w 10190671"/>
              <a:gd name="connsiteY17" fmla="*/ 1777520 h 4293558"/>
              <a:gd name="connsiteX18" fmla="*/ 8522898 w 10190671"/>
              <a:gd name="connsiteY18" fmla="*/ 1725761 h 4293558"/>
              <a:gd name="connsiteX19" fmla="*/ 8919713 w 10190671"/>
              <a:gd name="connsiteY19" fmla="*/ 1725761 h 4293558"/>
              <a:gd name="connsiteX20" fmla="*/ 10023894 w 10190671"/>
              <a:gd name="connsiteY20" fmla="*/ 3502803 h 4293558"/>
              <a:gd name="connsiteX21" fmla="*/ 7919049 w 10190671"/>
              <a:gd name="connsiteY21" fmla="*/ 3623573 h 4293558"/>
              <a:gd name="connsiteX22" fmla="*/ 7056407 w 10190671"/>
              <a:gd name="connsiteY22" fmla="*/ 3140493 h 4293558"/>
              <a:gd name="connsiteX23" fmla="*/ 6866626 w 10190671"/>
              <a:gd name="connsiteY23" fmla="*/ 2019060 h 4293558"/>
              <a:gd name="connsiteX24" fmla="*/ 6021237 w 10190671"/>
              <a:gd name="connsiteY24" fmla="*/ 1967301 h 4293558"/>
              <a:gd name="connsiteX25" fmla="*/ 5986732 w 10190671"/>
              <a:gd name="connsiteY25" fmla="*/ 3934124 h 4293558"/>
              <a:gd name="connsiteX26" fmla="*/ 3778369 w 10190671"/>
              <a:gd name="connsiteY26" fmla="*/ 4123905 h 4293558"/>
              <a:gd name="connsiteX27" fmla="*/ 3260785 w 10190671"/>
              <a:gd name="connsiteY27" fmla="*/ 3123241 h 4293558"/>
              <a:gd name="connsiteX28" fmla="*/ 1500996 w 10190671"/>
              <a:gd name="connsiteY28" fmla="*/ 3088735 h 4293558"/>
              <a:gd name="connsiteX29" fmla="*/ 879894 w 10190671"/>
              <a:gd name="connsiteY29" fmla="*/ 3071482 h 4293558"/>
              <a:gd name="connsiteX30" fmla="*/ 0 w 10190671"/>
              <a:gd name="connsiteY30" fmla="*/ 1139165 h 4293558"/>
              <a:gd name="connsiteX0" fmla="*/ 0 w 10190671"/>
              <a:gd name="connsiteY0" fmla="*/ 1107056 h 4261449"/>
              <a:gd name="connsiteX1" fmla="*/ 0 w 10190671"/>
              <a:gd name="connsiteY1" fmla="*/ 382437 h 4261449"/>
              <a:gd name="connsiteX2" fmla="*/ 258792 w 10190671"/>
              <a:gd name="connsiteY2" fmla="*/ 37381 h 4261449"/>
              <a:gd name="connsiteX3" fmla="*/ 1052422 w 10190671"/>
              <a:gd name="connsiteY3" fmla="*/ 2875 h 4261449"/>
              <a:gd name="connsiteX4" fmla="*/ 1466490 w 10190671"/>
              <a:gd name="connsiteY4" fmla="*/ 365184 h 4261449"/>
              <a:gd name="connsiteX5" fmla="*/ 1466490 w 10190671"/>
              <a:gd name="connsiteY5" fmla="*/ 1279584 h 4261449"/>
              <a:gd name="connsiteX6" fmla="*/ 1863305 w 10190671"/>
              <a:gd name="connsiteY6" fmla="*/ 1693652 h 4261449"/>
              <a:gd name="connsiteX7" fmla="*/ 3140015 w 10190671"/>
              <a:gd name="connsiteY7" fmla="*/ 1693652 h 4261449"/>
              <a:gd name="connsiteX8" fmla="*/ 3485071 w 10190671"/>
              <a:gd name="connsiteY8" fmla="*/ 2055962 h 4261449"/>
              <a:gd name="connsiteX9" fmla="*/ 3899139 w 10190671"/>
              <a:gd name="connsiteY9" fmla="*/ 2539041 h 4261449"/>
              <a:gd name="connsiteX10" fmla="*/ 4485736 w 10190671"/>
              <a:gd name="connsiteY10" fmla="*/ 2521788 h 4261449"/>
              <a:gd name="connsiteX11" fmla="*/ 4934309 w 10190671"/>
              <a:gd name="connsiteY11" fmla="*/ 1969698 h 4261449"/>
              <a:gd name="connsiteX12" fmla="*/ 4882551 w 10190671"/>
              <a:gd name="connsiteY12" fmla="*/ 503207 h 4261449"/>
              <a:gd name="connsiteX13" fmla="*/ 5413225 w 10190671"/>
              <a:gd name="connsiteY13" fmla="*/ 0 h 4261449"/>
              <a:gd name="connsiteX14" fmla="*/ 6983233 w 10190671"/>
              <a:gd name="connsiteY14" fmla="*/ 31630 h 4261449"/>
              <a:gd name="connsiteX15" fmla="*/ 7453222 w 10190671"/>
              <a:gd name="connsiteY15" fmla="*/ 382437 h 4261449"/>
              <a:gd name="connsiteX16" fmla="*/ 7435969 w 10190671"/>
              <a:gd name="connsiteY16" fmla="*/ 1348596 h 4261449"/>
              <a:gd name="connsiteX17" fmla="*/ 7781026 w 10190671"/>
              <a:gd name="connsiteY17" fmla="*/ 1745411 h 4261449"/>
              <a:gd name="connsiteX18" fmla="*/ 8522898 w 10190671"/>
              <a:gd name="connsiteY18" fmla="*/ 1693652 h 4261449"/>
              <a:gd name="connsiteX19" fmla="*/ 8919713 w 10190671"/>
              <a:gd name="connsiteY19" fmla="*/ 1693652 h 4261449"/>
              <a:gd name="connsiteX20" fmla="*/ 10023894 w 10190671"/>
              <a:gd name="connsiteY20" fmla="*/ 3470694 h 4261449"/>
              <a:gd name="connsiteX21" fmla="*/ 7919049 w 10190671"/>
              <a:gd name="connsiteY21" fmla="*/ 3591464 h 4261449"/>
              <a:gd name="connsiteX22" fmla="*/ 7056407 w 10190671"/>
              <a:gd name="connsiteY22" fmla="*/ 3108384 h 4261449"/>
              <a:gd name="connsiteX23" fmla="*/ 6866626 w 10190671"/>
              <a:gd name="connsiteY23" fmla="*/ 1986951 h 4261449"/>
              <a:gd name="connsiteX24" fmla="*/ 6021237 w 10190671"/>
              <a:gd name="connsiteY24" fmla="*/ 1935192 h 4261449"/>
              <a:gd name="connsiteX25" fmla="*/ 5986732 w 10190671"/>
              <a:gd name="connsiteY25" fmla="*/ 3902015 h 4261449"/>
              <a:gd name="connsiteX26" fmla="*/ 3778369 w 10190671"/>
              <a:gd name="connsiteY26" fmla="*/ 4091796 h 4261449"/>
              <a:gd name="connsiteX27" fmla="*/ 3260785 w 10190671"/>
              <a:gd name="connsiteY27" fmla="*/ 3091132 h 4261449"/>
              <a:gd name="connsiteX28" fmla="*/ 1500996 w 10190671"/>
              <a:gd name="connsiteY28" fmla="*/ 3056626 h 4261449"/>
              <a:gd name="connsiteX29" fmla="*/ 879894 w 10190671"/>
              <a:gd name="connsiteY29" fmla="*/ 3039373 h 4261449"/>
              <a:gd name="connsiteX30" fmla="*/ 0 w 10190671"/>
              <a:gd name="connsiteY30" fmla="*/ 1107056 h 4261449"/>
              <a:gd name="connsiteX0" fmla="*/ 0 w 10190671"/>
              <a:gd name="connsiteY0" fmla="*/ 1107056 h 4261449"/>
              <a:gd name="connsiteX1" fmla="*/ 0 w 10190671"/>
              <a:gd name="connsiteY1" fmla="*/ 382437 h 4261449"/>
              <a:gd name="connsiteX2" fmla="*/ 258792 w 10190671"/>
              <a:gd name="connsiteY2" fmla="*/ 37381 h 4261449"/>
              <a:gd name="connsiteX3" fmla="*/ 1052422 w 10190671"/>
              <a:gd name="connsiteY3" fmla="*/ 2875 h 4261449"/>
              <a:gd name="connsiteX4" fmla="*/ 1466490 w 10190671"/>
              <a:gd name="connsiteY4" fmla="*/ 365184 h 4261449"/>
              <a:gd name="connsiteX5" fmla="*/ 1466490 w 10190671"/>
              <a:gd name="connsiteY5" fmla="*/ 1279584 h 4261449"/>
              <a:gd name="connsiteX6" fmla="*/ 1863305 w 10190671"/>
              <a:gd name="connsiteY6" fmla="*/ 1693652 h 4261449"/>
              <a:gd name="connsiteX7" fmla="*/ 3140015 w 10190671"/>
              <a:gd name="connsiteY7" fmla="*/ 1693652 h 4261449"/>
              <a:gd name="connsiteX8" fmla="*/ 3485071 w 10190671"/>
              <a:gd name="connsiteY8" fmla="*/ 2055962 h 4261449"/>
              <a:gd name="connsiteX9" fmla="*/ 3899139 w 10190671"/>
              <a:gd name="connsiteY9" fmla="*/ 2539041 h 4261449"/>
              <a:gd name="connsiteX10" fmla="*/ 4485736 w 10190671"/>
              <a:gd name="connsiteY10" fmla="*/ 2521788 h 4261449"/>
              <a:gd name="connsiteX11" fmla="*/ 4934309 w 10190671"/>
              <a:gd name="connsiteY11" fmla="*/ 1969698 h 4261449"/>
              <a:gd name="connsiteX12" fmla="*/ 4882551 w 10190671"/>
              <a:gd name="connsiteY12" fmla="*/ 503207 h 4261449"/>
              <a:gd name="connsiteX13" fmla="*/ 5413225 w 10190671"/>
              <a:gd name="connsiteY13" fmla="*/ 0 h 4261449"/>
              <a:gd name="connsiteX14" fmla="*/ 6983233 w 10190671"/>
              <a:gd name="connsiteY14" fmla="*/ 31630 h 4261449"/>
              <a:gd name="connsiteX15" fmla="*/ 7453222 w 10190671"/>
              <a:gd name="connsiteY15" fmla="*/ 382437 h 4261449"/>
              <a:gd name="connsiteX16" fmla="*/ 7435969 w 10190671"/>
              <a:gd name="connsiteY16" fmla="*/ 1348596 h 4261449"/>
              <a:gd name="connsiteX17" fmla="*/ 7781026 w 10190671"/>
              <a:gd name="connsiteY17" fmla="*/ 1745411 h 4261449"/>
              <a:gd name="connsiteX18" fmla="*/ 8522898 w 10190671"/>
              <a:gd name="connsiteY18" fmla="*/ 1693652 h 4261449"/>
              <a:gd name="connsiteX19" fmla="*/ 8919713 w 10190671"/>
              <a:gd name="connsiteY19" fmla="*/ 1693652 h 4261449"/>
              <a:gd name="connsiteX20" fmla="*/ 10023894 w 10190671"/>
              <a:gd name="connsiteY20" fmla="*/ 3470694 h 4261449"/>
              <a:gd name="connsiteX21" fmla="*/ 7919049 w 10190671"/>
              <a:gd name="connsiteY21" fmla="*/ 3591464 h 4261449"/>
              <a:gd name="connsiteX22" fmla="*/ 7056407 w 10190671"/>
              <a:gd name="connsiteY22" fmla="*/ 3108384 h 4261449"/>
              <a:gd name="connsiteX23" fmla="*/ 6866626 w 10190671"/>
              <a:gd name="connsiteY23" fmla="*/ 1986951 h 4261449"/>
              <a:gd name="connsiteX24" fmla="*/ 6021237 w 10190671"/>
              <a:gd name="connsiteY24" fmla="*/ 1935192 h 4261449"/>
              <a:gd name="connsiteX25" fmla="*/ 5986732 w 10190671"/>
              <a:gd name="connsiteY25" fmla="*/ 3902015 h 4261449"/>
              <a:gd name="connsiteX26" fmla="*/ 3778369 w 10190671"/>
              <a:gd name="connsiteY26" fmla="*/ 4091796 h 4261449"/>
              <a:gd name="connsiteX27" fmla="*/ 3260785 w 10190671"/>
              <a:gd name="connsiteY27" fmla="*/ 3091132 h 4261449"/>
              <a:gd name="connsiteX28" fmla="*/ 1500996 w 10190671"/>
              <a:gd name="connsiteY28" fmla="*/ 3056626 h 4261449"/>
              <a:gd name="connsiteX29" fmla="*/ 879894 w 10190671"/>
              <a:gd name="connsiteY29" fmla="*/ 3039373 h 4261449"/>
              <a:gd name="connsiteX30" fmla="*/ 0 w 10190671"/>
              <a:gd name="connsiteY30" fmla="*/ 1107056 h 4261449"/>
              <a:gd name="connsiteX0" fmla="*/ 0 w 10190671"/>
              <a:gd name="connsiteY0" fmla="*/ 1107056 h 4261449"/>
              <a:gd name="connsiteX1" fmla="*/ 0 w 10190671"/>
              <a:gd name="connsiteY1" fmla="*/ 382437 h 4261449"/>
              <a:gd name="connsiteX2" fmla="*/ 258792 w 10190671"/>
              <a:gd name="connsiteY2" fmla="*/ 37381 h 4261449"/>
              <a:gd name="connsiteX3" fmla="*/ 1052422 w 10190671"/>
              <a:gd name="connsiteY3" fmla="*/ 2875 h 4261449"/>
              <a:gd name="connsiteX4" fmla="*/ 1466490 w 10190671"/>
              <a:gd name="connsiteY4" fmla="*/ 365184 h 4261449"/>
              <a:gd name="connsiteX5" fmla="*/ 1466490 w 10190671"/>
              <a:gd name="connsiteY5" fmla="*/ 1279584 h 4261449"/>
              <a:gd name="connsiteX6" fmla="*/ 1863305 w 10190671"/>
              <a:gd name="connsiteY6" fmla="*/ 1693652 h 4261449"/>
              <a:gd name="connsiteX7" fmla="*/ 3140015 w 10190671"/>
              <a:gd name="connsiteY7" fmla="*/ 1693652 h 4261449"/>
              <a:gd name="connsiteX8" fmla="*/ 3485071 w 10190671"/>
              <a:gd name="connsiteY8" fmla="*/ 2055962 h 4261449"/>
              <a:gd name="connsiteX9" fmla="*/ 3899139 w 10190671"/>
              <a:gd name="connsiteY9" fmla="*/ 2539041 h 4261449"/>
              <a:gd name="connsiteX10" fmla="*/ 4485736 w 10190671"/>
              <a:gd name="connsiteY10" fmla="*/ 2521788 h 4261449"/>
              <a:gd name="connsiteX11" fmla="*/ 4934309 w 10190671"/>
              <a:gd name="connsiteY11" fmla="*/ 1969698 h 4261449"/>
              <a:gd name="connsiteX12" fmla="*/ 4882551 w 10190671"/>
              <a:gd name="connsiteY12" fmla="*/ 503207 h 4261449"/>
              <a:gd name="connsiteX13" fmla="*/ 5413225 w 10190671"/>
              <a:gd name="connsiteY13" fmla="*/ 0 h 4261449"/>
              <a:gd name="connsiteX14" fmla="*/ 6983233 w 10190671"/>
              <a:gd name="connsiteY14" fmla="*/ 31630 h 4261449"/>
              <a:gd name="connsiteX15" fmla="*/ 7453222 w 10190671"/>
              <a:gd name="connsiteY15" fmla="*/ 382437 h 4261449"/>
              <a:gd name="connsiteX16" fmla="*/ 7435969 w 10190671"/>
              <a:gd name="connsiteY16" fmla="*/ 1348596 h 4261449"/>
              <a:gd name="connsiteX17" fmla="*/ 7781026 w 10190671"/>
              <a:gd name="connsiteY17" fmla="*/ 1745411 h 4261449"/>
              <a:gd name="connsiteX18" fmla="*/ 8522898 w 10190671"/>
              <a:gd name="connsiteY18" fmla="*/ 1693652 h 4261449"/>
              <a:gd name="connsiteX19" fmla="*/ 8919713 w 10190671"/>
              <a:gd name="connsiteY19" fmla="*/ 1693652 h 4261449"/>
              <a:gd name="connsiteX20" fmla="*/ 10023894 w 10190671"/>
              <a:gd name="connsiteY20" fmla="*/ 3470694 h 4261449"/>
              <a:gd name="connsiteX21" fmla="*/ 7919049 w 10190671"/>
              <a:gd name="connsiteY21" fmla="*/ 3591464 h 4261449"/>
              <a:gd name="connsiteX22" fmla="*/ 7056407 w 10190671"/>
              <a:gd name="connsiteY22" fmla="*/ 3108384 h 4261449"/>
              <a:gd name="connsiteX23" fmla="*/ 6866626 w 10190671"/>
              <a:gd name="connsiteY23" fmla="*/ 1986951 h 4261449"/>
              <a:gd name="connsiteX24" fmla="*/ 6021237 w 10190671"/>
              <a:gd name="connsiteY24" fmla="*/ 1935192 h 4261449"/>
              <a:gd name="connsiteX25" fmla="*/ 5986732 w 10190671"/>
              <a:gd name="connsiteY25" fmla="*/ 3902015 h 4261449"/>
              <a:gd name="connsiteX26" fmla="*/ 3778369 w 10190671"/>
              <a:gd name="connsiteY26" fmla="*/ 4091796 h 4261449"/>
              <a:gd name="connsiteX27" fmla="*/ 3260785 w 10190671"/>
              <a:gd name="connsiteY27" fmla="*/ 3091132 h 4261449"/>
              <a:gd name="connsiteX28" fmla="*/ 1500996 w 10190671"/>
              <a:gd name="connsiteY28" fmla="*/ 3056626 h 4261449"/>
              <a:gd name="connsiteX29" fmla="*/ 879894 w 10190671"/>
              <a:gd name="connsiteY29" fmla="*/ 3039373 h 4261449"/>
              <a:gd name="connsiteX30" fmla="*/ 0 w 10190671"/>
              <a:gd name="connsiteY30" fmla="*/ 1107056 h 4261449"/>
              <a:gd name="connsiteX0" fmla="*/ 0 w 10190671"/>
              <a:gd name="connsiteY0" fmla="*/ 1107056 h 4261449"/>
              <a:gd name="connsiteX1" fmla="*/ 0 w 10190671"/>
              <a:gd name="connsiteY1" fmla="*/ 382437 h 4261449"/>
              <a:gd name="connsiteX2" fmla="*/ 258792 w 10190671"/>
              <a:gd name="connsiteY2" fmla="*/ 37381 h 4261449"/>
              <a:gd name="connsiteX3" fmla="*/ 1052422 w 10190671"/>
              <a:gd name="connsiteY3" fmla="*/ 2875 h 4261449"/>
              <a:gd name="connsiteX4" fmla="*/ 1466490 w 10190671"/>
              <a:gd name="connsiteY4" fmla="*/ 365184 h 4261449"/>
              <a:gd name="connsiteX5" fmla="*/ 1466490 w 10190671"/>
              <a:gd name="connsiteY5" fmla="*/ 1279584 h 4261449"/>
              <a:gd name="connsiteX6" fmla="*/ 1863305 w 10190671"/>
              <a:gd name="connsiteY6" fmla="*/ 1693652 h 4261449"/>
              <a:gd name="connsiteX7" fmla="*/ 3140015 w 10190671"/>
              <a:gd name="connsiteY7" fmla="*/ 1693652 h 4261449"/>
              <a:gd name="connsiteX8" fmla="*/ 3485071 w 10190671"/>
              <a:gd name="connsiteY8" fmla="*/ 2055962 h 4261449"/>
              <a:gd name="connsiteX9" fmla="*/ 3899139 w 10190671"/>
              <a:gd name="connsiteY9" fmla="*/ 2539041 h 4261449"/>
              <a:gd name="connsiteX10" fmla="*/ 4485736 w 10190671"/>
              <a:gd name="connsiteY10" fmla="*/ 2521788 h 4261449"/>
              <a:gd name="connsiteX11" fmla="*/ 4934309 w 10190671"/>
              <a:gd name="connsiteY11" fmla="*/ 1969698 h 4261449"/>
              <a:gd name="connsiteX12" fmla="*/ 4882551 w 10190671"/>
              <a:gd name="connsiteY12" fmla="*/ 503207 h 4261449"/>
              <a:gd name="connsiteX13" fmla="*/ 5413225 w 10190671"/>
              <a:gd name="connsiteY13" fmla="*/ 0 h 4261449"/>
              <a:gd name="connsiteX14" fmla="*/ 6983233 w 10190671"/>
              <a:gd name="connsiteY14" fmla="*/ 31630 h 4261449"/>
              <a:gd name="connsiteX15" fmla="*/ 7453222 w 10190671"/>
              <a:gd name="connsiteY15" fmla="*/ 382437 h 4261449"/>
              <a:gd name="connsiteX16" fmla="*/ 7435969 w 10190671"/>
              <a:gd name="connsiteY16" fmla="*/ 1348596 h 4261449"/>
              <a:gd name="connsiteX17" fmla="*/ 7781026 w 10190671"/>
              <a:gd name="connsiteY17" fmla="*/ 1745411 h 4261449"/>
              <a:gd name="connsiteX18" fmla="*/ 8522898 w 10190671"/>
              <a:gd name="connsiteY18" fmla="*/ 1693652 h 4261449"/>
              <a:gd name="connsiteX19" fmla="*/ 8919713 w 10190671"/>
              <a:gd name="connsiteY19" fmla="*/ 1693652 h 4261449"/>
              <a:gd name="connsiteX20" fmla="*/ 10023894 w 10190671"/>
              <a:gd name="connsiteY20" fmla="*/ 3470694 h 4261449"/>
              <a:gd name="connsiteX21" fmla="*/ 7919049 w 10190671"/>
              <a:gd name="connsiteY21" fmla="*/ 3591464 h 4261449"/>
              <a:gd name="connsiteX22" fmla="*/ 7056407 w 10190671"/>
              <a:gd name="connsiteY22" fmla="*/ 3108384 h 4261449"/>
              <a:gd name="connsiteX23" fmla="*/ 6866626 w 10190671"/>
              <a:gd name="connsiteY23" fmla="*/ 1986951 h 4261449"/>
              <a:gd name="connsiteX24" fmla="*/ 6021237 w 10190671"/>
              <a:gd name="connsiteY24" fmla="*/ 1935192 h 4261449"/>
              <a:gd name="connsiteX25" fmla="*/ 5986732 w 10190671"/>
              <a:gd name="connsiteY25" fmla="*/ 3902015 h 4261449"/>
              <a:gd name="connsiteX26" fmla="*/ 3778369 w 10190671"/>
              <a:gd name="connsiteY26" fmla="*/ 4091796 h 4261449"/>
              <a:gd name="connsiteX27" fmla="*/ 3260785 w 10190671"/>
              <a:gd name="connsiteY27" fmla="*/ 3091132 h 4261449"/>
              <a:gd name="connsiteX28" fmla="*/ 1500996 w 10190671"/>
              <a:gd name="connsiteY28" fmla="*/ 3056626 h 4261449"/>
              <a:gd name="connsiteX29" fmla="*/ 879894 w 10190671"/>
              <a:gd name="connsiteY29" fmla="*/ 3039373 h 4261449"/>
              <a:gd name="connsiteX30" fmla="*/ 0 w 10190671"/>
              <a:gd name="connsiteY30" fmla="*/ 1107056 h 4261449"/>
              <a:gd name="connsiteX0" fmla="*/ 0 w 10190671"/>
              <a:gd name="connsiteY0" fmla="*/ 1107056 h 4261449"/>
              <a:gd name="connsiteX1" fmla="*/ 0 w 10190671"/>
              <a:gd name="connsiteY1" fmla="*/ 382437 h 4261449"/>
              <a:gd name="connsiteX2" fmla="*/ 258792 w 10190671"/>
              <a:gd name="connsiteY2" fmla="*/ 37381 h 4261449"/>
              <a:gd name="connsiteX3" fmla="*/ 1052422 w 10190671"/>
              <a:gd name="connsiteY3" fmla="*/ 2875 h 4261449"/>
              <a:gd name="connsiteX4" fmla="*/ 1466490 w 10190671"/>
              <a:gd name="connsiteY4" fmla="*/ 365184 h 4261449"/>
              <a:gd name="connsiteX5" fmla="*/ 1466490 w 10190671"/>
              <a:gd name="connsiteY5" fmla="*/ 1279584 h 4261449"/>
              <a:gd name="connsiteX6" fmla="*/ 1863305 w 10190671"/>
              <a:gd name="connsiteY6" fmla="*/ 1693652 h 4261449"/>
              <a:gd name="connsiteX7" fmla="*/ 3140015 w 10190671"/>
              <a:gd name="connsiteY7" fmla="*/ 1693652 h 4261449"/>
              <a:gd name="connsiteX8" fmla="*/ 3485071 w 10190671"/>
              <a:gd name="connsiteY8" fmla="*/ 2055962 h 4261449"/>
              <a:gd name="connsiteX9" fmla="*/ 3899139 w 10190671"/>
              <a:gd name="connsiteY9" fmla="*/ 2539041 h 4261449"/>
              <a:gd name="connsiteX10" fmla="*/ 4485736 w 10190671"/>
              <a:gd name="connsiteY10" fmla="*/ 2521788 h 4261449"/>
              <a:gd name="connsiteX11" fmla="*/ 4934309 w 10190671"/>
              <a:gd name="connsiteY11" fmla="*/ 1969698 h 4261449"/>
              <a:gd name="connsiteX12" fmla="*/ 4882551 w 10190671"/>
              <a:gd name="connsiteY12" fmla="*/ 503207 h 4261449"/>
              <a:gd name="connsiteX13" fmla="*/ 5413225 w 10190671"/>
              <a:gd name="connsiteY13" fmla="*/ 0 h 4261449"/>
              <a:gd name="connsiteX14" fmla="*/ 6983233 w 10190671"/>
              <a:gd name="connsiteY14" fmla="*/ 31630 h 4261449"/>
              <a:gd name="connsiteX15" fmla="*/ 7453222 w 10190671"/>
              <a:gd name="connsiteY15" fmla="*/ 382437 h 4261449"/>
              <a:gd name="connsiteX16" fmla="*/ 7435969 w 10190671"/>
              <a:gd name="connsiteY16" fmla="*/ 1348596 h 4261449"/>
              <a:gd name="connsiteX17" fmla="*/ 7781026 w 10190671"/>
              <a:gd name="connsiteY17" fmla="*/ 1745411 h 4261449"/>
              <a:gd name="connsiteX18" fmla="*/ 8522898 w 10190671"/>
              <a:gd name="connsiteY18" fmla="*/ 1693652 h 4261449"/>
              <a:gd name="connsiteX19" fmla="*/ 8919713 w 10190671"/>
              <a:gd name="connsiteY19" fmla="*/ 1693652 h 4261449"/>
              <a:gd name="connsiteX20" fmla="*/ 10023894 w 10190671"/>
              <a:gd name="connsiteY20" fmla="*/ 3470694 h 4261449"/>
              <a:gd name="connsiteX21" fmla="*/ 7919049 w 10190671"/>
              <a:gd name="connsiteY21" fmla="*/ 3591464 h 4261449"/>
              <a:gd name="connsiteX22" fmla="*/ 7056407 w 10190671"/>
              <a:gd name="connsiteY22" fmla="*/ 3108384 h 4261449"/>
              <a:gd name="connsiteX23" fmla="*/ 6866626 w 10190671"/>
              <a:gd name="connsiteY23" fmla="*/ 1986951 h 4261449"/>
              <a:gd name="connsiteX24" fmla="*/ 6021237 w 10190671"/>
              <a:gd name="connsiteY24" fmla="*/ 1935192 h 4261449"/>
              <a:gd name="connsiteX25" fmla="*/ 5986732 w 10190671"/>
              <a:gd name="connsiteY25" fmla="*/ 3902015 h 4261449"/>
              <a:gd name="connsiteX26" fmla="*/ 3778369 w 10190671"/>
              <a:gd name="connsiteY26" fmla="*/ 4091796 h 4261449"/>
              <a:gd name="connsiteX27" fmla="*/ 3260785 w 10190671"/>
              <a:gd name="connsiteY27" fmla="*/ 3091132 h 4261449"/>
              <a:gd name="connsiteX28" fmla="*/ 1500996 w 10190671"/>
              <a:gd name="connsiteY28" fmla="*/ 3056626 h 4261449"/>
              <a:gd name="connsiteX29" fmla="*/ 879894 w 10190671"/>
              <a:gd name="connsiteY29" fmla="*/ 3039373 h 4261449"/>
              <a:gd name="connsiteX30" fmla="*/ 0 w 10190671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934309 w 10203497"/>
              <a:gd name="connsiteY11" fmla="*/ 1969698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934309 w 10203497"/>
              <a:gd name="connsiteY11" fmla="*/ 1969698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934309 w 10203497"/>
              <a:gd name="connsiteY11" fmla="*/ 1969698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887129 w 10203497"/>
              <a:gd name="connsiteY11" fmla="*/ 1999347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887129 w 10203497"/>
              <a:gd name="connsiteY11" fmla="*/ 1999347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887129 w 10203497"/>
              <a:gd name="connsiteY11" fmla="*/ 1999347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887129 w 10203497"/>
              <a:gd name="connsiteY11" fmla="*/ 1999347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887129 w 10203497"/>
              <a:gd name="connsiteY11" fmla="*/ 1999347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887129 w 10203497"/>
              <a:gd name="connsiteY11" fmla="*/ 1999347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887129 w 10203497"/>
              <a:gd name="connsiteY11" fmla="*/ 1999347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887129 w 10203497"/>
              <a:gd name="connsiteY11" fmla="*/ 1999347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887129 w 10203497"/>
              <a:gd name="connsiteY11" fmla="*/ 1999347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887129 w 10203497"/>
              <a:gd name="connsiteY11" fmla="*/ 1999347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07056 h 4261449"/>
              <a:gd name="connsiteX1" fmla="*/ 0 w 10203497"/>
              <a:gd name="connsiteY1" fmla="*/ 382437 h 4261449"/>
              <a:gd name="connsiteX2" fmla="*/ 258792 w 10203497"/>
              <a:gd name="connsiteY2" fmla="*/ 37381 h 4261449"/>
              <a:gd name="connsiteX3" fmla="*/ 1052422 w 10203497"/>
              <a:gd name="connsiteY3" fmla="*/ 2875 h 4261449"/>
              <a:gd name="connsiteX4" fmla="*/ 1466490 w 10203497"/>
              <a:gd name="connsiteY4" fmla="*/ 365184 h 4261449"/>
              <a:gd name="connsiteX5" fmla="*/ 1466490 w 10203497"/>
              <a:gd name="connsiteY5" fmla="*/ 1279584 h 4261449"/>
              <a:gd name="connsiteX6" fmla="*/ 1863305 w 10203497"/>
              <a:gd name="connsiteY6" fmla="*/ 1693652 h 4261449"/>
              <a:gd name="connsiteX7" fmla="*/ 3140015 w 10203497"/>
              <a:gd name="connsiteY7" fmla="*/ 1693652 h 4261449"/>
              <a:gd name="connsiteX8" fmla="*/ 3485071 w 10203497"/>
              <a:gd name="connsiteY8" fmla="*/ 2055962 h 4261449"/>
              <a:gd name="connsiteX9" fmla="*/ 3899139 w 10203497"/>
              <a:gd name="connsiteY9" fmla="*/ 2539041 h 4261449"/>
              <a:gd name="connsiteX10" fmla="*/ 4485736 w 10203497"/>
              <a:gd name="connsiteY10" fmla="*/ 2521788 h 4261449"/>
              <a:gd name="connsiteX11" fmla="*/ 4887129 w 10203497"/>
              <a:gd name="connsiteY11" fmla="*/ 1999347 h 4261449"/>
              <a:gd name="connsiteX12" fmla="*/ 4882551 w 10203497"/>
              <a:gd name="connsiteY12" fmla="*/ 503207 h 4261449"/>
              <a:gd name="connsiteX13" fmla="*/ 5413225 w 10203497"/>
              <a:gd name="connsiteY13" fmla="*/ 0 h 4261449"/>
              <a:gd name="connsiteX14" fmla="*/ 6983233 w 10203497"/>
              <a:gd name="connsiteY14" fmla="*/ 31630 h 4261449"/>
              <a:gd name="connsiteX15" fmla="*/ 7453222 w 10203497"/>
              <a:gd name="connsiteY15" fmla="*/ 382437 h 4261449"/>
              <a:gd name="connsiteX16" fmla="*/ 7435969 w 10203497"/>
              <a:gd name="connsiteY16" fmla="*/ 1348596 h 4261449"/>
              <a:gd name="connsiteX17" fmla="*/ 7781026 w 10203497"/>
              <a:gd name="connsiteY17" fmla="*/ 1745411 h 4261449"/>
              <a:gd name="connsiteX18" fmla="*/ 8522898 w 10203497"/>
              <a:gd name="connsiteY18" fmla="*/ 1693652 h 4261449"/>
              <a:gd name="connsiteX19" fmla="*/ 8996670 w 10203497"/>
              <a:gd name="connsiteY19" fmla="*/ 1702242 h 4261449"/>
              <a:gd name="connsiteX20" fmla="*/ 10023894 w 10203497"/>
              <a:gd name="connsiteY20" fmla="*/ 3470694 h 4261449"/>
              <a:gd name="connsiteX21" fmla="*/ 7919049 w 10203497"/>
              <a:gd name="connsiteY21" fmla="*/ 3591464 h 4261449"/>
              <a:gd name="connsiteX22" fmla="*/ 7056407 w 10203497"/>
              <a:gd name="connsiteY22" fmla="*/ 3108384 h 4261449"/>
              <a:gd name="connsiteX23" fmla="*/ 6866626 w 10203497"/>
              <a:gd name="connsiteY23" fmla="*/ 1986951 h 4261449"/>
              <a:gd name="connsiteX24" fmla="*/ 6021237 w 10203497"/>
              <a:gd name="connsiteY24" fmla="*/ 1935192 h 4261449"/>
              <a:gd name="connsiteX25" fmla="*/ 5986732 w 10203497"/>
              <a:gd name="connsiteY25" fmla="*/ 3902015 h 4261449"/>
              <a:gd name="connsiteX26" fmla="*/ 3778369 w 10203497"/>
              <a:gd name="connsiteY26" fmla="*/ 4091796 h 4261449"/>
              <a:gd name="connsiteX27" fmla="*/ 3260785 w 10203497"/>
              <a:gd name="connsiteY27" fmla="*/ 3091132 h 4261449"/>
              <a:gd name="connsiteX28" fmla="*/ 1500996 w 10203497"/>
              <a:gd name="connsiteY28" fmla="*/ 3056626 h 4261449"/>
              <a:gd name="connsiteX29" fmla="*/ 879894 w 10203497"/>
              <a:gd name="connsiteY29" fmla="*/ 3039373 h 4261449"/>
              <a:gd name="connsiteX30" fmla="*/ 0 w 10203497"/>
              <a:gd name="connsiteY30" fmla="*/ 1107056 h 4261449"/>
              <a:gd name="connsiteX0" fmla="*/ 0 w 10203497"/>
              <a:gd name="connsiteY0" fmla="*/ 1127299 h 4281692"/>
              <a:gd name="connsiteX1" fmla="*/ 0 w 10203497"/>
              <a:gd name="connsiteY1" fmla="*/ 402680 h 4281692"/>
              <a:gd name="connsiteX2" fmla="*/ 258792 w 10203497"/>
              <a:gd name="connsiteY2" fmla="*/ 57624 h 4281692"/>
              <a:gd name="connsiteX3" fmla="*/ 1052422 w 10203497"/>
              <a:gd name="connsiteY3" fmla="*/ 23118 h 4281692"/>
              <a:gd name="connsiteX4" fmla="*/ 1466490 w 10203497"/>
              <a:gd name="connsiteY4" fmla="*/ 385427 h 4281692"/>
              <a:gd name="connsiteX5" fmla="*/ 1466490 w 10203497"/>
              <a:gd name="connsiteY5" fmla="*/ 1299827 h 4281692"/>
              <a:gd name="connsiteX6" fmla="*/ 1863305 w 10203497"/>
              <a:gd name="connsiteY6" fmla="*/ 1713895 h 4281692"/>
              <a:gd name="connsiteX7" fmla="*/ 3140015 w 10203497"/>
              <a:gd name="connsiteY7" fmla="*/ 1713895 h 4281692"/>
              <a:gd name="connsiteX8" fmla="*/ 3485071 w 10203497"/>
              <a:gd name="connsiteY8" fmla="*/ 2076205 h 4281692"/>
              <a:gd name="connsiteX9" fmla="*/ 3899139 w 10203497"/>
              <a:gd name="connsiteY9" fmla="*/ 2559284 h 4281692"/>
              <a:gd name="connsiteX10" fmla="*/ 4485736 w 10203497"/>
              <a:gd name="connsiteY10" fmla="*/ 2542031 h 4281692"/>
              <a:gd name="connsiteX11" fmla="*/ 4887129 w 10203497"/>
              <a:gd name="connsiteY11" fmla="*/ 2019590 h 4281692"/>
              <a:gd name="connsiteX12" fmla="*/ 4882551 w 10203497"/>
              <a:gd name="connsiteY12" fmla="*/ 523450 h 4281692"/>
              <a:gd name="connsiteX13" fmla="*/ 5413225 w 10203497"/>
              <a:gd name="connsiteY13" fmla="*/ 20243 h 4281692"/>
              <a:gd name="connsiteX14" fmla="*/ 6983233 w 10203497"/>
              <a:gd name="connsiteY14" fmla="*/ 51873 h 4281692"/>
              <a:gd name="connsiteX15" fmla="*/ 7453222 w 10203497"/>
              <a:gd name="connsiteY15" fmla="*/ 402680 h 4281692"/>
              <a:gd name="connsiteX16" fmla="*/ 7435969 w 10203497"/>
              <a:gd name="connsiteY16" fmla="*/ 1368839 h 4281692"/>
              <a:gd name="connsiteX17" fmla="*/ 7781026 w 10203497"/>
              <a:gd name="connsiteY17" fmla="*/ 1765654 h 4281692"/>
              <a:gd name="connsiteX18" fmla="*/ 8522898 w 10203497"/>
              <a:gd name="connsiteY18" fmla="*/ 1713895 h 4281692"/>
              <a:gd name="connsiteX19" fmla="*/ 8996670 w 10203497"/>
              <a:gd name="connsiteY19" fmla="*/ 1722485 h 4281692"/>
              <a:gd name="connsiteX20" fmla="*/ 10023894 w 10203497"/>
              <a:gd name="connsiteY20" fmla="*/ 3490937 h 4281692"/>
              <a:gd name="connsiteX21" fmla="*/ 7919049 w 10203497"/>
              <a:gd name="connsiteY21" fmla="*/ 3611707 h 4281692"/>
              <a:gd name="connsiteX22" fmla="*/ 7056407 w 10203497"/>
              <a:gd name="connsiteY22" fmla="*/ 3128627 h 4281692"/>
              <a:gd name="connsiteX23" fmla="*/ 6866626 w 10203497"/>
              <a:gd name="connsiteY23" fmla="*/ 2007194 h 4281692"/>
              <a:gd name="connsiteX24" fmla="*/ 6021237 w 10203497"/>
              <a:gd name="connsiteY24" fmla="*/ 1955435 h 4281692"/>
              <a:gd name="connsiteX25" fmla="*/ 5986732 w 10203497"/>
              <a:gd name="connsiteY25" fmla="*/ 3922258 h 4281692"/>
              <a:gd name="connsiteX26" fmla="*/ 3778369 w 10203497"/>
              <a:gd name="connsiteY26" fmla="*/ 4112039 h 4281692"/>
              <a:gd name="connsiteX27" fmla="*/ 3260785 w 10203497"/>
              <a:gd name="connsiteY27" fmla="*/ 3111375 h 4281692"/>
              <a:gd name="connsiteX28" fmla="*/ 1500996 w 10203497"/>
              <a:gd name="connsiteY28" fmla="*/ 3076869 h 4281692"/>
              <a:gd name="connsiteX29" fmla="*/ 879894 w 10203497"/>
              <a:gd name="connsiteY29" fmla="*/ 3059616 h 4281692"/>
              <a:gd name="connsiteX30" fmla="*/ 0 w 10203497"/>
              <a:gd name="connsiteY30" fmla="*/ 1127299 h 4281692"/>
              <a:gd name="connsiteX0" fmla="*/ 0 w 10203497"/>
              <a:gd name="connsiteY0" fmla="*/ 1185652 h 4340045"/>
              <a:gd name="connsiteX1" fmla="*/ 0 w 10203497"/>
              <a:gd name="connsiteY1" fmla="*/ 461033 h 4340045"/>
              <a:gd name="connsiteX2" fmla="*/ 258792 w 10203497"/>
              <a:gd name="connsiteY2" fmla="*/ 115977 h 4340045"/>
              <a:gd name="connsiteX3" fmla="*/ 1052422 w 10203497"/>
              <a:gd name="connsiteY3" fmla="*/ 81471 h 4340045"/>
              <a:gd name="connsiteX4" fmla="*/ 1466490 w 10203497"/>
              <a:gd name="connsiteY4" fmla="*/ 443780 h 4340045"/>
              <a:gd name="connsiteX5" fmla="*/ 1466490 w 10203497"/>
              <a:gd name="connsiteY5" fmla="*/ 1358180 h 4340045"/>
              <a:gd name="connsiteX6" fmla="*/ 1863305 w 10203497"/>
              <a:gd name="connsiteY6" fmla="*/ 1772248 h 4340045"/>
              <a:gd name="connsiteX7" fmla="*/ 3140015 w 10203497"/>
              <a:gd name="connsiteY7" fmla="*/ 1772248 h 4340045"/>
              <a:gd name="connsiteX8" fmla="*/ 3485071 w 10203497"/>
              <a:gd name="connsiteY8" fmla="*/ 2134558 h 4340045"/>
              <a:gd name="connsiteX9" fmla="*/ 3899139 w 10203497"/>
              <a:gd name="connsiteY9" fmla="*/ 2617637 h 4340045"/>
              <a:gd name="connsiteX10" fmla="*/ 4485736 w 10203497"/>
              <a:gd name="connsiteY10" fmla="*/ 2600384 h 4340045"/>
              <a:gd name="connsiteX11" fmla="*/ 4887129 w 10203497"/>
              <a:gd name="connsiteY11" fmla="*/ 2077943 h 4340045"/>
              <a:gd name="connsiteX12" fmla="*/ 4882551 w 10203497"/>
              <a:gd name="connsiteY12" fmla="*/ 581803 h 4340045"/>
              <a:gd name="connsiteX13" fmla="*/ 5413225 w 10203497"/>
              <a:gd name="connsiteY13" fmla="*/ 78596 h 4340045"/>
              <a:gd name="connsiteX14" fmla="*/ 6983233 w 10203497"/>
              <a:gd name="connsiteY14" fmla="*/ 110226 h 4340045"/>
              <a:gd name="connsiteX15" fmla="*/ 7453222 w 10203497"/>
              <a:gd name="connsiteY15" fmla="*/ 461033 h 4340045"/>
              <a:gd name="connsiteX16" fmla="*/ 7435969 w 10203497"/>
              <a:gd name="connsiteY16" fmla="*/ 1427192 h 4340045"/>
              <a:gd name="connsiteX17" fmla="*/ 7781026 w 10203497"/>
              <a:gd name="connsiteY17" fmla="*/ 1824007 h 4340045"/>
              <a:gd name="connsiteX18" fmla="*/ 8522898 w 10203497"/>
              <a:gd name="connsiteY18" fmla="*/ 1772248 h 4340045"/>
              <a:gd name="connsiteX19" fmla="*/ 8996670 w 10203497"/>
              <a:gd name="connsiteY19" fmla="*/ 1780838 h 4340045"/>
              <a:gd name="connsiteX20" fmla="*/ 10023894 w 10203497"/>
              <a:gd name="connsiteY20" fmla="*/ 3549290 h 4340045"/>
              <a:gd name="connsiteX21" fmla="*/ 7919049 w 10203497"/>
              <a:gd name="connsiteY21" fmla="*/ 3670060 h 4340045"/>
              <a:gd name="connsiteX22" fmla="*/ 7056407 w 10203497"/>
              <a:gd name="connsiteY22" fmla="*/ 3186980 h 4340045"/>
              <a:gd name="connsiteX23" fmla="*/ 6866626 w 10203497"/>
              <a:gd name="connsiteY23" fmla="*/ 2065547 h 4340045"/>
              <a:gd name="connsiteX24" fmla="*/ 6021237 w 10203497"/>
              <a:gd name="connsiteY24" fmla="*/ 2013788 h 4340045"/>
              <a:gd name="connsiteX25" fmla="*/ 5986732 w 10203497"/>
              <a:gd name="connsiteY25" fmla="*/ 3980611 h 4340045"/>
              <a:gd name="connsiteX26" fmla="*/ 3778369 w 10203497"/>
              <a:gd name="connsiteY26" fmla="*/ 4170392 h 4340045"/>
              <a:gd name="connsiteX27" fmla="*/ 3260785 w 10203497"/>
              <a:gd name="connsiteY27" fmla="*/ 3169728 h 4340045"/>
              <a:gd name="connsiteX28" fmla="*/ 1500996 w 10203497"/>
              <a:gd name="connsiteY28" fmla="*/ 3135222 h 4340045"/>
              <a:gd name="connsiteX29" fmla="*/ 879894 w 10203497"/>
              <a:gd name="connsiteY29" fmla="*/ 3117969 h 4340045"/>
              <a:gd name="connsiteX30" fmla="*/ 0 w 10203497"/>
              <a:gd name="connsiteY30" fmla="*/ 1185652 h 4340045"/>
              <a:gd name="connsiteX0" fmla="*/ 0 w 10203497"/>
              <a:gd name="connsiteY0" fmla="*/ 1127299 h 4281692"/>
              <a:gd name="connsiteX1" fmla="*/ 0 w 10203497"/>
              <a:gd name="connsiteY1" fmla="*/ 402680 h 4281692"/>
              <a:gd name="connsiteX2" fmla="*/ 258792 w 10203497"/>
              <a:gd name="connsiteY2" fmla="*/ 57624 h 4281692"/>
              <a:gd name="connsiteX3" fmla="*/ 1052422 w 10203497"/>
              <a:gd name="connsiteY3" fmla="*/ 23118 h 4281692"/>
              <a:gd name="connsiteX4" fmla="*/ 1466490 w 10203497"/>
              <a:gd name="connsiteY4" fmla="*/ 385427 h 4281692"/>
              <a:gd name="connsiteX5" fmla="*/ 1466490 w 10203497"/>
              <a:gd name="connsiteY5" fmla="*/ 1299827 h 4281692"/>
              <a:gd name="connsiteX6" fmla="*/ 1863305 w 10203497"/>
              <a:gd name="connsiteY6" fmla="*/ 1713895 h 4281692"/>
              <a:gd name="connsiteX7" fmla="*/ 3140015 w 10203497"/>
              <a:gd name="connsiteY7" fmla="*/ 1713895 h 4281692"/>
              <a:gd name="connsiteX8" fmla="*/ 3485071 w 10203497"/>
              <a:gd name="connsiteY8" fmla="*/ 2076205 h 4281692"/>
              <a:gd name="connsiteX9" fmla="*/ 3899139 w 10203497"/>
              <a:gd name="connsiteY9" fmla="*/ 2559284 h 4281692"/>
              <a:gd name="connsiteX10" fmla="*/ 4485736 w 10203497"/>
              <a:gd name="connsiteY10" fmla="*/ 2542031 h 4281692"/>
              <a:gd name="connsiteX11" fmla="*/ 4887129 w 10203497"/>
              <a:gd name="connsiteY11" fmla="*/ 2019590 h 4281692"/>
              <a:gd name="connsiteX12" fmla="*/ 4882551 w 10203497"/>
              <a:gd name="connsiteY12" fmla="*/ 523450 h 4281692"/>
              <a:gd name="connsiteX13" fmla="*/ 5413225 w 10203497"/>
              <a:gd name="connsiteY13" fmla="*/ 20243 h 4281692"/>
              <a:gd name="connsiteX14" fmla="*/ 6983233 w 10203497"/>
              <a:gd name="connsiteY14" fmla="*/ 51873 h 4281692"/>
              <a:gd name="connsiteX15" fmla="*/ 7453222 w 10203497"/>
              <a:gd name="connsiteY15" fmla="*/ 402680 h 4281692"/>
              <a:gd name="connsiteX16" fmla="*/ 7435969 w 10203497"/>
              <a:gd name="connsiteY16" fmla="*/ 1368839 h 4281692"/>
              <a:gd name="connsiteX17" fmla="*/ 7781026 w 10203497"/>
              <a:gd name="connsiteY17" fmla="*/ 1765654 h 4281692"/>
              <a:gd name="connsiteX18" fmla="*/ 8522898 w 10203497"/>
              <a:gd name="connsiteY18" fmla="*/ 1713895 h 4281692"/>
              <a:gd name="connsiteX19" fmla="*/ 8996670 w 10203497"/>
              <a:gd name="connsiteY19" fmla="*/ 1722485 h 4281692"/>
              <a:gd name="connsiteX20" fmla="*/ 10023894 w 10203497"/>
              <a:gd name="connsiteY20" fmla="*/ 3490937 h 4281692"/>
              <a:gd name="connsiteX21" fmla="*/ 7919049 w 10203497"/>
              <a:gd name="connsiteY21" fmla="*/ 3611707 h 4281692"/>
              <a:gd name="connsiteX22" fmla="*/ 7056407 w 10203497"/>
              <a:gd name="connsiteY22" fmla="*/ 3128627 h 4281692"/>
              <a:gd name="connsiteX23" fmla="*/ 6866626 w 10203497"/>
              <a:gd name="connsiteY23" fmla="*/ 2007194 h 4281692"/>
              <a:gd name="connsiteX24" fmla="*/ 6021237 w 10203497"/>
              <a:gd name="connsiteY24" fmla="*/ 1955435 h 4281692"/>
              <a:gd name="connsiteX25" fmla="*/ 5986732 w 10203497"/>
              <a:gd name="connsiteY25" fmla="*/ 3922258 h 4281692"/>
              <a:gd name="connsiteX26" fmla="*/ 3778369 w 10203497"/>
              <a:gd name="connsiteY26" fmla="*/ 4112039 h 4281692"/>
              <a:gd name="connsiteX27" fmla="*/ 3260785 w 10203497"/>
              <a:gd name="connsiteY27" fmla="*/ 3111375 h 4281692"/>
              <a:gd name="connsiteX28" fmla="*/ 1500996 w 10203497"/>
              <a:gd name="connsiteY28" fmla="*/ 3076869 h 4281692"/>
              <a:gd name="connsiteX29" fmla="*/ 879894 w 10203497"/>
              <a:gd name="connsiteY29" fmla="*/ 3059616 h 4281692"/>
              <a:gd name="connsiteX30" fmla="*/ 0 w 10203497"/>
              <a:gd name="connsiteY30" fmla="*/ 1127299 h 4281692"/>
              <a:gd name="connsiteX0" fmla="*/ 0 w 10203497"/>
              <a:gd name="connsiteY0" fmla="*/ 1127299 h 4281692"/>
              <a:gd name="connsiteX1" fmla="*/ 0 w 10203497"/>
              <a:gd name="connsiteY1" fmla="*/ 402680 h 4281692"/>
              <a:gd name="connsiteX2" fmla="*/ 258792 w 10203497"/>
              <a:gd name="connsiteY2" fmla="*/ 57624 h 4281692"/>
              <a:gd name="connsiteX3" fmla="*/ 1052422 w 10203497"/>
              <a:gd name="connsiteY3" fmla="*/ 23118 h 4281692"/>
              <a:gd name="connsiteX4" fmla="*/ 1466490 w 10203497"/>
              <a:gd name="connsiteY4" fmla="*/ 385427 h 4281692"/>
              <a:gd name="connsiteX5" fmla="*/ 1466490 w 10203497"/>
              <a:gd name="connsiteY5" fmla="*/ 1299827 h 4281692"/>
              <a:gd name="connsiteX6" fmla="*/ 1863305 w 10203497"/>
              <a:gd name="connsiteY6" fmla="*/ 1713895 h 4281692"/>
              <a:gd name="connsiteX7" fmla="*/ 3140015 w 10203497"/>
              <a:gd name="connsiteY7" fmla="*/ 1713895 h 4281692"/>
              <a:gd name="connsiteX8" fmla="*/ 3485071 w 10203497"/>
              <a:gd name="connsiteY8" fmla="*/ 2076205 h 4281692"/>
              <a:gd name="connsiteX9" fmla="*/ 3899139 w 10203497"/>
              <a:gd name="connsiteY9" fmla="*/ 2559284 h 4281692"/>
              <a:gd name="connsiteX10" fmla="*/ 4485736 w 10203497"/>
              <a:gd name="connsiteY10" fmla="*/ 2542031 h 4281692"/>
              <a:gd name="connsiteX11" fmla="*/ 4887129 w 10203497"/>
              <a:gd name="connsiteY11" fmla="*/ 2019590 h 4281692"/>
              <a:gd name="connsiteX12" fmla="*/ 4882551 w 10203497"/>
              <a:gd name="connsiteY12" fmla="*/ 523450 h 4281692"/>
              <a:gd name="connsiteX13" fmla="*/ 5413225 w 10203497"/>
              <a:gd name="connsiteY13" fmla="*/ 20243 h 4281692"/>
              <a:gd name="connsiteX14" fmla="*/ 6983233 w 10203497"/>
              <a:gd name="connsiteY14" fmla="*/ 51873 h 4281692"/>
              <a:gd name="connsiteX15" fmla="*/ 7453222 w 10203497"/>
              <a:gd name="connsiteY15" fmla="*/ 402680 h 4281692"/>
              <a:gd name="connsiteX16" fmla="*/ 7435969 w 10203497"/>
              <a:gd name="connsiteY16" fmla="*/ 1368839 h 4281692"/>
              <a:gd name="connsiteX17" fmla="*/ 7781026 w 10203497"/>
              <a:gd name="connsiteY17" fmla="*/ 1765654 h 4281692"/>
              <a:gd name="connsiteX18" fmla="*/ 8522898 w 10203497"/>
              <a:gd name="connsiteY18" fmla="*/ 1713895 h 4281692"/>
              <a:gd name="connsiteX19" fmla="*/ 8996670 w 10203497"/>
              <a:gd name="connsiteY19" fmla="*/ 1722485 h 4281692"/>
              <a:gd name="connsiteX20" fmla="*/ 10023894 w 10203497"/>
              <a:gd name="connsiteY20" fmla="*/ 3490937 h 4281692"/>
              <a:gd name="connsiteX21" fmla="*/ 7919049 w 10203497"/>
              <a:gd name="connsiteY21" fmla="*/ 3611707 h 4281692"/>
              <a:gd name="connsiteX22" fmla="*/ 7056407 w 10203497"/>
              <a:gd name="connsiteY22" fmla="*/ 3128627 h 4281692"/>
              <a:gd name="connsiteX23" fmla="*/ 6866626 w 10203497"/>
              <a:gd name="connsiteY23" fmla="*/ 2007194 h 4281692"/>
              <a:gd name="connsiteX24" fmla="*/ 6021237 w 10203497"/>
              <a:gd name="connsiteY24" fmla="*/ 1955435 h 4281692"/>
              <a:gd name="connsiteX25" fmla="*/ 5986732 w 10203497"/>
              <a:gd name="connsiteY25" fmla="*/ 3922258 h 4281692"/>
              <a:gd name="connsiteX26" fmla="*/ 3778369 w 10203497"/>
              <a:gd name="connsiteY26" fmla="*/ 4112039 h 4281692"/>
              <a:gd name="connsiteX27" fmla="*/ 3260785 w 10203497"/>
              <a:gd name="connsiteY27" fmla="*/ 3111375 h 4281692"/>
              <a:gd name="connsiteX28" fmla="*/ 1500996 w 10203497"/>
              <a:gd name="connsiteY28" fmla="*/ 3076869 h 4281692"/>
              <a:gd name="connsiteX29" fmla="*/ 879894 w 10203497"/>
              <a:gd name="connsiteY29" fmla="*/ 3059616 h 4281692"/>
              <a:gd name="connsiteX30" fmla="*/ 0 w 10203497"/>
              <a:gd name="connsiteY30" fmla="*/ 1127299 h 4281692"/>
              <a:gd name="connsiteX0" fmla="*/ 0 w 10203497"/>
              <a:gd name="connsiteY0" fmla="*/ 1127299 h 4281692"/>
              <a:gd name="connsiteX1" fmla="*/ 0 w 10203497"/>
              <a:gd name="connsiteY1" fmla="*/ 402680 h 4281692"/>
              <a:gd name="connsiteX2" fmla="*/ 258792 w 10203497"/>
              <a:gd name="connsiteY2" fmla="*/ 57624 h 4281692"/>
              <a:gd name="connsiteX3" fmla="*/ 1052422 w 10203497"/>
              <a:gd name="connsiteY3" fmla="*/ 23118 h 4281692"/>
              <a:gd name="connsiteX4" fmla="*/ 1466490 w 10203497"/>
              <a:gd name="connsiteY4" fmla="*/ 385427 h 4281692"/>
              <a:gd name="connsiteX5" fmla="*/ 1466490 w 10203497"/>
              <a:gd name="connsiteY5" fmla="*/ 1299827 h 4281692"/>
              <a:gd name="connsiteX6" fmla="*/ 1863305 w 10203497"/>
              <a:gd name="connsiteY6" fmla="*/ 1713895 h 4281692"/>
              <a:gd name="connsiteX7" fmla="*/ 3140015 w 10203497"/>
              <a:gd name="connsiteY7" fmla="*/ 1713895 h 4281692"/>
              <a:gd name="connsiteX8" fmla="*/ 3485071 w 10203497"/>
              <a:gd name="connsiteY8" fmla="*/ 2076205 h 4281692"/>
              <a:gd name="connsiteX9" fmla="*/ 3899139 w 10203497"/>
              <a:gd name="connsiteY9" fmla="*/ 2559284 h 4281692"/>
              <a:gd name="connsiteX10" fmla="*/ 4485736 w 10203497"/>
              <a:gd name="connsiteY10" fmla="*/ 2542031 h 4281692"/>
              <a:gd name="connsiteX11" fmla="*/ 4887129 w 10203497"/>
              <a:gd name="connsiteY11" fmla="*/ 2019590 h 4281692"/>
              <a:gd name="connsiteX12" fmla="*/ 4882551 w 10203497"/>
              <a:gd name="connsiteY12" fmla="*/ 523450 h 4281692"/>
              <a:gd name="connsiteX13" fmla="*/ 5413225 w 10203497"/>
              <a:gd name="connsiteY13" fmla="*/ 20243 h 4281692"/>
              <a:gd name="connsiteX14" fmla="*/ 6983233 w 10203497"/>
              <a:gd name="connsiteY14" fmla="*/ 51873 h 4281692"/>
              <a:gd name="connsiteX15" fmla="*/ 7453222 w 10203497"/>
              <a:gd name="connsiteY15" fmla="*/ 402680 h 4281692"/>
              <a:gd name="connsiteX16" fmla="*/ 7435969 w 10203497"/>
              <a:gd name="connsiteY16" fmla="*/ 1368839 h 4281692"/>
              <a:gd name="connsiteX17" fmla="*/ 7801447 w 10203497"/>
              <a:gd name="connsiteY17" fmla="*/ 1726250 h 4281692"/>
              <a:gd name="connsiteX18" fmla="*/ 8522898 w 10203497"/>
              <a:gd name="connsiteY18" fmla="*/ 1713895 h 4281692"/>
              <a:gd name="connsiteX19" fmla="*/ 8996670 w 10203497"/>
              <a:gd name="connsiteY19" fmla="*/ 1722485 h 4281692"/>
              <a:gd name="connsiteX20" fmla="*/ 10023894 w 10203497"/>
              <a:gd name="connsiteY20" fmla="*/ 3490937 h 4281692"/>
              <a:gd name="connsiteX21" fmla="*/ 7919049 w 10203497"/>
              <a:gd name="connsiteY21" fmla="*/ 3611707 h 4281692"/>
              <a:gd name="connsiteX22" fmla="*/ 7056407 w 10203497"/>
              <a:gd name="connsiteY22" fmla="*/ 3128627 h 4281692"/>
              <a:gd name="connsiteX23" fmla="*/ 6866626 w 10203497"/>
              <a:gd name="connsiteY23" fmla="*/ 2007194 h 4281692"/>
              <a:gd name="connsiteX24" fmla="*/ 6021237 w 10203497"/>
              <a:gd name="connsiteY24" fmla="*/ 1955435 h 4281692"/>
              <a:gd name="connsiteX25" fmla="*/ 5986732 w 10203497"/>
              <a:gd name="connsiteY25" fmla="*/ 3922258 h 4281692"/>
              <a:gd name="connsiteX26" fmla="*/ 3778369 w 10203497"/>
              <a:gd name="connsiteY26" fmla="*/ 4112039 h 4281692"/>
              <a:gd name="connsiteX27" fmla="*/ 3260785 w 10203497"/>
              <a:gd name="connsiteY27" fmla="*/ 3111375 h 4281692"/>
              <a:gd name="connsiteX28" fmla="*/ 1500996 w 10203497"/>
              <a:gd name="connsiteY28" fmla="*/ 3076869 h 4281692"/>
              <a:gd name="connsiteX29" fmla="*/ 879894 w 10203497"/>
              <a:gd name="connsiteY29" fmla="*/ 3059616 h 4281692"/>
              <a:gd name="connsiteX30" fmla="*/ 0 w 10203497"/>
              <a:gd name="connsiteY30" fmla="*/ 1127299 h 4281692"/>
              <a:gd name="connsiteX0" fmla="*/ 0 w 10203497"/>
              <a:gd name="connsiteY0" fmla="*/ 1127299 h 4281692"/>
              <a:gd name="connsiteX1" fmla="*/ 0 w 10203497"/>
              <a:gd name="connsiteY1" fmla="*/ 402680 h 4281692"/>
              <a:gd name="connsiteX2" fmla="*/ 258792 w 10203497"/>
              <a:gd name="connsiteY2" fmla="*/ 57624 h 4281692"/>
              <a:gd name="connsiteX3" fmla="*/ 1052422 w 10203497"/>
              <a:gd name="connsiteY3" fmla="*/ 23118 h 4281692"/>
              <a:gd name="connsiteX4" fmla="*/ 1466490 w 10203497"/>
              <a:gd name="connsiteY4" fmla="*/ 385427 h 4281692"/>
              <a:gd name="connsiteX5" fmla="*/ 1466490 w 10203497"/>
              <a:gd name="connsiteY5" fmla="*/ 1299827 h 4281692"/>
              <a:gd name="connsiteX6" fmla="*/ 1863305 w 10203497"/>
              <a:gd name="connsiteY6" fmla="*/ 1713895 h 4281692"/>
              <a:gd name="connsiteX7" fmla="*/ 3140015 w 10203497"/>
              <a:gd name="connsiteY7" fmla="*/ 1713895 h 4281692"/>
              <a:gd name="connsiteX8" fmla="*/ 3485071 w 10203497"/>
              <a:gd name="connsiteY8" fmla="*/ 2076205 h 4281692"/>
              <a:gd name="connsiteX9" fmla="*/ 3899139 w 10203497"/>
              <a:gd name="connsiteY9" fmla="*/ 2559284 h 4281692"/>
              <a:gd name="connsiteX10" fmla="*/ 4485736 w 10203497"/>
              <a:gd name="connsiteY10" fmla="*/ 2542031 h 4281692"/>
              <a:gd name="connsiteX11" fmla="*/ 4887129 w 10203497"/>
              <a:gd name="connsiteY11" fmla="*/ 2019590 h 4281692"/>
              <a:gd name="connsiteX12" fmla="*/ 4882551 w 10203497"/>
              <a:gd name="connsiteY12" fmla="*/ 523450 h 4281692"/>
              <a:gd name="connsiteX13" fmla="*/ 5413225 w 10203497"/>
              <a:gd name="connsiteY13" fmla="*/ 20243 h 4281692"/>
              <a:gd name="connsiteX14" fmla="*/ 6983233 w 10203497"/>
              <a:gd name="connsiteY14" fmla="*/ 51873 h 4281692"/>
              <a:gd name="connsiteX15" fmla="*/ 7453222 w 10203497"/>
              <a:gd name="connsiteY15" fmla="*/ 402680 h 4281692"/>
              <a:gd name="connsiteX16" fmla="*/ 7435969 w 10203497"/>
              <a:gd name="connsiteY16" fmla="*/ 1368839 h 4281692"/>
              <a:gd name="connsiteX17" fmla="*/ 7801447 w 10203497"/>
              <a:gd name="connsiteY17" fmla="*/ 1726250 h 4281692"/>
              <a:gd name="connsiteX18" fmla="*/ 8522898 w 10203497"/>
              <a:gd name="connsiteY18" fmla="*/ 1713895 h 4281692"/>
              <a:gd name="connsiteX19" fmla="*/ 8996670 w 10203497"/>
              <a:gd name="connsiteY19" fmla="*/ 1722485 h 4281692"/>
              <a:gd name="connsiteX20" fmla="*/ 10023894 w 10203497"/>
              <a:gd name="connsiteY20" fmla="*/ 3490937 h 4281692"/>
              <a:gd name="connsiteX21" fmla="*/ 7919049 w 10203497"/>
              <a:gd name="connsiteY21" fmla="*/ 3611707 h 4281692"/>
              <a:gd name="connsiteX22" fmla="*/ 7056407 w 10203497"/>
              <a:gd name="connsiteY22" fmla="*/ 3128627 h 4281692"/>
              <a:gd name="connsiteX23" fmla="*/ 6866626 w 10203497"/>
              <a:gd name="connsiteY23" fmla="*/ 2007194 h 4281692"/>
              <a:gd name="connsiteX24" fmla="*/ 6021237 w 10203497"/>
              <a:gd name="connsiteY24" fmla="*/ 1955435 h 4281692"/>
              <a:gd name="connsiteX25" fmla="*/ 5986732 w 10203497"/>
              <a:gd name="connsiteY25" fmla="*/ 3922258 h 4281692"/>
              <a:gd name="connsiteX26" fmla="*/ 3778369 w 10203497"/>
              <a:gd name="connsiteY26" fmla="*/ 4112039 h 4281692"/>
              <a:gd name="connsiteX27" fmla="*/ 3260785 w 10203497"/>
              <a:gd name="connsiteY27" fmla="*/ 3111375 h 4281692"/>
              <a:gd name="connsiteX28" fmla="*/ 1500996 w 10203497"/>
              <a:gd name="connsiteY28" fmla="*/ 3076869 h 4281692"/>
              <a:gd name="connsiteX29" fmla="*/ 879894 w 10203497"/>
              <a:gd name="connsiteY29" fmla="*/ 3059616 h 4281692"/>
              <a:gd name="connsiteX30" fmla="*/ 0 w 10203497"/>
              <a:gd name="connsiteY30" fmla="*/ 1127299 h 4281692"/>
              <a:gd name="connsiteX0" fmla="*/ 0 w 10023894"/>
              <a:gd name="connsiteY0" fmla="*/ 1127299 h 4281692"/>
              <a:gd name="connsiteX1" fmla="*/ 0 w 10023894"/>
              <a:gd name="connsiteY1" fmla="*/ 402680 h 4281692"/>
              <a:gd name="connsiteX2" fmla="*/ 258792 w 10023894"/>
              <a:gd name="connsiteY2" fmla="*/ 57624 h 4281692"/>
              <a:gd name="connsiteX3" fmla="*/ 1052422 w 10023894"/>
              <a:gd name="connsiteY3" fmla="*/ 23118 h 4281692"/>
              <a:gd name="connsiteX4" fmla="*/ 1466490 w 10023894"/>
              <a:gd name="connsiteY4" fmla="*/ 385427 h 4281692"/>
              <a:gd name="connsiteX5" fmla="*/ 1466490 w 10023894"/>
              <a:gd name="connsiteY5" fmla="*/ 1299827 h 4281692"/>
              <a:gd name="connsiteX6" fmla="*/ 1863305 w 10023894"/>
              <a:gd name="connsiteY6" fmla="*/ 1713895 h 4281692"/>
              <a:gd name="connsiteX7" fmla="*/ 3140015 w 10023894"/>
              <a:gd name="connsiteY7" fmla="*/ 1713895 h 4281692"/>
              <a:gd name="connsiteX8" fmla="*/ 3485071 w 10023894"/>
              <a:gd name="connsiteY8" fmla="*/ 2076205 h 4281692"/>
              <a:gd name="connsiteX9" fmla="*/ 3899139 w 10023894"/>
              <a:gd name="connsiteY9" fmla="*/ 2559284 h 4281692"/>
              <a:gd name="connsiteX10" fmla="*/ 4485736 w 10023894"/>
              <a:gd name="connsiteY10" fmla="*/ 2542031 h 4281692"/>
              <a:gd name="connsiteX11" fmla="*/ 4887129 w 10023894"/>
              <a:gd name="connsiteY11" fmla="*/ 2019590 h 4281692"/>
              <a:gd name="connsiteX12" fmla="*/ 4882551 w 10023894"/>
              <a:gd name="connsiteY12" fmla="*/ 523450 h 4281692"/>
              <a:gd name="connsiteX13" fmla="*/ 5413225 w 10023894"/>
              <a:gd name="connsiteY13" fmla="*/ 20243 h 4281692"/>
              <a:gd name="connsiteX14" fmla="*/ 6983233 w 10023894"/>
              <a:gd name="connsiteY14" fmla="*/ 51873 h 4281692"/>
              <a:gd name="connsiteX15" fmla="*/ 7453222 w 10023894"/>
              <a:gd name="connsiteY15" fmla="*/ 402680 h 4281692"/>
              <a:gd name="connsiteX16" fmla="*/ 7435969 w 10023894"/>
              <a:gd name="connsiteY16" fmla="*/ 1368839 h 4281692"/>
              <a:gd name="connsiteX17" fmla="*/ 7801447 w 10023894"/>
              <a:gd name="connsiteY17" fmla="*/ 1726250 h 4281692"/>
              <a:gd name="connsiteX18" fmla="*/ 8522898 w 10023894"/>
              <a:gd name="connsiteY18" fmla="*/ 1713895 h 4281692"/>
              <a:gd name="connsiteX19" fmla="*/ 8996670 w 10023894"/>
              <a:gd name="connsiteY19" fmla="*/ 1722485 h 4281692"/>
              <a:gd name="connsiteX20" fmla="*/ 10023894 w 10023894"/>
              <a:gd name="connsiteY20" fmla="*/ 3490937 h 4281692"/>
              <a:gd name="connsiteX21" fmla="*/ 7919049 w 10023894"/>
              <a:gd name="connsiteY21" fmla="*/ 3611707 h 4281692"/>
              <a:gd name="connsiteX22" fmla="*/ 7056407 w 10023894"/>
              <a:gd name="connsiteY22" fmla="*/ 3128627 h 4281692"/>
              <a:gd name="connsiteX23" fmla="*/ 6866626 w 10023894"/>
              <a:gd name="connsiteY23" fmla="*/ 2007194 h 4281692"/>
              <a:gd name="connsiteX24" fmla="*/ 6021237 w 10023894"/>
              <a:gd name="connsiteY24" fmla="*/ 1955435 h 4281692"/>
              <a:gd name="connsiteX25" fmla="*/ 5986732 w 10023894"/>
              <a:gd name="connsiteY25" fmla="*/ 3922258 h 4281692"/>
              <a:gd name="connsiteX26" fmla="*/ 3778369 w 10023894"/>
              <a:gd name="connsiteY26" fmla="*/ 4112039 h 4281692"/>
              <a:gd name="connsiteX27" fmla="*/ 3260785 w 10023894"/>
              <a:gd name="connsiteY27" fmla="*/ 3111375 h 4281692"/>
              <a:gd name="connsiteX28" fmla="*/ 1500996 w 10023894"/>
              <a:gd name="connsiteY28" fmla="*/ 3076869 h 4281692"/>
              <a:gd name="connsiteX29" fmla="*/ 879894 w 10023894"/>
              <a:gd name="connsiteY29" fmla="*/ 3059616 h 4281692"/>
              <a:gd name="connsiteX30" fmla="*/ 0 w 10023894"/>
              <a:gd name="connsiteY30" fmla="*/ 1127299 h 4281692"/>
              <a:gd name="connsiteX0" fmla="*/ 0 w 10023894"/>
              <a:gd name="connsiteY0" fmla="*/ 1127299 h 4281692"/>
              <a:gd name="connsiteX1" fmla="*/ 0 w 10023894"/>
              <a:gd name="connsiteY1" fmla="*/ 402680 h 4281692"/>
              <a:gd name="connsiteX2" fmla="*/ 258792 w 10023894"/>
              <a:gd name="connsiteY2" fmla="*/ 57624 h 4281692"/>
              <a:gd name="connsiteX3" fmla="*/ 1052422 w 10023894"/>
              <a:gd name="connsiteY3" fmla="*/ 23118 h 4281692"/>
              <a:gd name="connsiteX4" fmla="*/ 1466490 w 10023894"/>
              <a:gd name="connsiteY4" fmla="*/ 385427 h 4281692"/>
              <a:gd name="connsiteX5" fmla="*/ 1466490 w 10023894"/>
              <a:gd name="connsiteY5" fmla="*/ 1299827 h 4281692"/>
              <a:gd name="connsiteX6" fmla="*/ 1863305 w 10023894"/>
              <a:gd name="connsiteY6" fmla="*/ 1713895 h 4281692"/>
              <a:gd name="connsiteX7" fmla="*/ 3140015 w 10023894"/>
              <a:gd name="connsiteY7" fmla="*/ 1713895 h 4281692"/>
              <a:gd name="connsiteX8" fmla="*/ 3485071 w 10023894"/>
              <a:gd name="connsiteY8" fmla="*/ 2076205 h 4281692"/>
              <a:gd name="connsiteX9" fmla="*/ 3899139 w 10023894"/>
              <a:gd name="connsiteY9" fmla="*/ 2559284 h 4281692"/>
              <a:gd name="connsiteX10" fmla="*/ 4485736 w 10023894"/>
              <a:gd name="connsiteY10" fmla="*/ 2542031 h 4281692"/>
              <a:gd name="connsiteX11" fmla="*/ 4887129 w 10023894"/>
              <a:gd name="connsiteY11" fmla="*/ 2019590 h 4281692"/>
              <a:gd name="connsiteX12" fmla="*/ 4882551 w 10023894"/>
              <a:gd name="connsiteY12" fmla="*/ 523450 h 4281692"/>
              <a:gd name="connsiteX13" fmla="*/ 5413225 w 10023894"/>
              <a:gd name="connsiteY13" fmla="*/ 20243 h 4281692"/>
              <a:gd name="connsiteX14" fmla="*/ 6983233 w 10023894"/>
              <a:gd name="connsiteY14" fmla="*/ 51873 h 4281692"/>
              <a:gd name="connsiteX15" fmla="*/ 7453222 w 10023894"/>
              <a:gd name="connsiteY15" fmla="*/ 402680 h 4281692"/>
              <a:gd name="connsiteX16" fmla="*/ 7435969 w 10023894"/>
              <a:gd name="connsiteY16" fmla="*/ 1368839 h 4281692"/>
              <a:gd name="connsiteX17" fmla="*/ 7801447 w 10023894"/>
              <a:gd name="connsiteY17" fmla="*/ 1726250 h 4281692"/>
              <a:gd name="connsiteX18" fmla="*/ 8522898 w 10023894"/>
              <a:gd name="connsiteY18" fmla="*/ 1713895 h 4281692"/>
              <a:gd name="connsiteX19" fmla="*/ 8996670 w 10023894"/>
              <a:gd name="connsiteY19" fmla="*/ 1722485 h 4281692"/>
              <a:gd name="connsiteX20" fmla="*/ 10023894 w 10023894"/>
              <a:gd name="connsiteY20" fmla="*/ 3490937 h 4281692"/>
              <a:gd name="connsiteX21" fmla="*/ 7919049 w 10023894"/>
              <a:gd name="connsiteY21" fmla="*/ 3611707 h 4281692"/>
              <a:gd name="connsiteX22" fmla="*/ 7056407 w 10023894"/>
              <a:gd name="connsiteY22" fmla="*/ 3128627 h 4281692"/>
              <a:gd name="connsiteX23" fmla="*/ 6866626 w 10023894"/>
              <a:gd name="connsiteY23" fmla="*/ 2007194 h 4281692"/>
              <a:gd name="connsiteX24" fmla="*/ 6021237 w 10023894"/>
              <a:gd name="connsiteY24" fmla="*/ 1955435 h 4281692"/>
              <a:gd name="connsiteX25" fmla="*/ 5986732 w 10023894"/>
              <a:gd name="connsiteY25" fmla="*/ 3922258 h 4281692"/>
              <a:gd name="connsiteX26" fmla="*/ 3778369 w 10023894"/>
              <a:gd name="connsiteY26" fmla="*/ 4112039 h 4281692"/>
              <a:gd name="connsiteX27" fmla="*/ 3260785 w 10023894"/>
              <a:gd name="connsiteY27" fmla="*/ 3111375 h 4281692"/>
              <a:gd name="connsiteX28" fmla="*/ 1500996 w 10023894"/>
              <a:gd name="connsiteY28" fmla="*/ 3076869 h 4281692"/>
              <a:gd name="connsiteX29" fmla="*/ 879894 w 10023894"/>
              <a:gd name="connsiteY29" fmla="*/ 3059616 h 4281692"/>
              <a:gd name="connsiteX30" fmla="*/ 0 w 10023894"/>
              <a:gd name="connsiteY30" fmla="*/ 1127299 h 4281692"/>
              <a:gd name="connsiteX0" fmla="*/ 0 w 10023894"/>
              <a:gd name="connsiteY0" fmla="*/ 1127299 h 4281692"/>
              <a:gd name="connsiteX1" fmla="*/ 0 w 10023894"/>
              <a:gd name="connsiteY1" fmla="*/ 402680 h 4281692"/>
              <a:gd name="connsiteX2" fmla="*/ 258792 w 10023894"/>
              <a:gd name="connsiteY2" fmla="*/ 57624 h 4281692"/>
              <a:gd name="connsiteX3" fmla="*/ 1052422 w 10023894"/>
              <a:gd name="connsiteY3" fmla="*/ 23118 h 4281692"/>
              <a:gd name="connsiteX4" fmla="*/ 1466490 w 10023894"/>
              <a:gd name="connsiteY4" fmla="*/ 385427 h 4281692"/>
              <a:gd name="connsiteX5" fmla="*/ 1466490 w 10023894"/>
              <a:gd name="connsiteY5" fmla="*/ 1299827 h 4281692"/>
              <a:gd name="connsiteX6" fmla="*/ 1863305 w 10023894"/>
              <a:gd name="connsiteY6" fmla="*/ 1713895 h 4281692"/>
              <a:gd name="connsiteX7" fmla="*/ 3140015 w 10023894"/>
              <a:gd name="connsiteY7" fmla="*/ 1713895 h 4281692"/>
              <a:gd name="connsiteX8" fmla="*/ 3485071 w 10023894"/>
              <a:gd name="connsiteY8" fmla="*/ 2076205 h 4281692"/>
              <a:gd name="connsiteX9" fmla="*/ 3899139 w 10023894"/>
              <a:gd name="connsiteY9" fmla="*/ 2559284 h 4281692"/>
              <a:gd name="connsiteX10" fmla="*/ 4485736 w 10023894"/>
              <a:gd name="connsiteY10" fmla="*/ 2542031 h 4281692"/>
              <a:gd name="connsiteX11" fmla="*/ 4887129 w 10023894"/>
              <a:gd name="connsiteY11" fmla="*/ 2019590 h 4281692"/>
              <a:gd name="connsiteX12" fmla="*/ 4882551 w 10023894"/>
              <a:gd name="connsiteY12" fmla="*/ 523450 h 4281692"/>
              <a:gd name="connsiteX13" fmla="*/ 5413225 w 10023894"/>
              <a:gd name="connsiteY13" fmla="*/ 20243 h 4281692"/>
              <a:gd name="connsiteX14" fmla="*/ 6983233 w 10023894"/>
              <a:gd name="connsiteY14" fmla="*/ 51873 h 4281692"/>
              <a:gd name="connsiteX15" fmla="*/ 7453222 w 10023894"/>
              <a:gd name="connsiteY15" fmla="*/ 402680 h 4281692"/>
              <a:gd name="connsiteX16" fmla="*/ 7435969 w 10023894"/>
              <a:gd name="connsiteY16" fmla="*/ 1368839 h 4281692"/>
              <a:gd name="connsiteX17" fmla="*/ 7801447 w 10023894"/>
              <a:gd name="connsiteY17" fmla="*/ 1726250 h 4281692"/>
              <a:gd name="connsiteX18" fmla="*/ 8522898 w 10023894"/>
              <a:gd name="connsiteY18" fmla="*/ 1713895 h 4281692"/>
              <a:gd name="connsiteX19" fmla="*/ 8996670 w 10023894"/>
              <a:gd name="connsiteY19" fmla="*/ 1722485 h 4281692"/>
              <a:gd name="connsiteX20" fmla="*/ 10023894 w 10023894"/>
              <a:gd name="connsiteY20" fmla="*/ 3490937 h 4281692"/>
              <a:gd name="connsiteX21" fmla="*/ 7919049 w 10023894"/>
              <a:gd name="connsiteY21" fmla="*/ 3611707 h 4281692"/>
              <a:gd name="connsiteX22" fmla="*/ 7056407 w 10023894"/>
              <a:gd name="connsiteY22" fmla="*/ 3128627 h 4281692"/>
              <a:gd name="connsiteX23" fmla="*/ 6866626 w 10023894"/>
              <a:gd name="connsiteY23" fmla="*/ 2007194 h 4281692"/>
              <a:gd name="connsiteX24" fmla="*/ 6021237 w 10023894"/>
              <a:gd name="connsiteY24" fmla="*/ 1955435 h 4281692"/>
              <a:gd name="connsiteX25" fmla="*/ 5986732 w 10023894"/>
              <a:gd name="connsiteY25" fmla="*/ 3922258 h 4281692"/>
              <a:gd name="connsiteX26" fmla="*/ 3778369 w 10023894"/>
              <a:gd name="connsiteY26" fmla="*/ 4112039 h 4281692"/>
              <a:gd name="connsiteX27" fmla="*/ 3260785 w 10023894"/>
              <a:gd name="connsiteY27" fmla="*/ 3111375 h 4281692"/>
              <a:gd name="connsiteX28" fmla="*/ 1500996 w 10023894"/>
              <a:gd name="connsiteY28" fmla="*/ 3076869 h 4281692"/>
              <a:gd name="connsiteX29" fmla="*/ 879894 w 10023894"/>
              <a:gd name="connsiteY29" fmla="*/ 3059616 h 4281692"/>
              <a:gd name="connsiteX30" fmla="*/ 0 w 10023894"/>
              <a:gd name="connsiteY30" fmla="*/ 1127299 h 4281692"/>
              <a:gd name="connsiteX0" fmla="*/ 0 w 10023894"/>
              <a:gd name="connsiteY0" fmla="*/ 1127299 h 4112039"/>
              <a:gd name="connsiteX1" fmla="*/ 0 w 10023894"/>
              <a:gd name="connsiteY1" fmla="*/ 402680 h 4112039"/>
              <a:gd name="connsiteX2" fmla="*/ 258792 w 10023894"/>
              <a:gd name="connsiteY2" fmla="*/ 57624 h 4112039"/>
              <a:gd name="connsiteX3" fmla="*/ 1052422 w 10023894"/>
              <a:gd name="connsiteY3" fmla="*/ 23118 h 4112039"/>
              <a:gd name="connsiteX4" fmla="*/ 1466490 w 10023894"/>
              <a:gd name="connsiteY4" fmla="*/ 385427 h 4112039"/>
              <a:gd name="connsiteX5" fmla="*/ 1466490 w 10023894"/>
              <a:gd name="connsiteY5" fmla="*/ 1299827 h 4112039"/>
              <a:gd name="connsiteX6" fmla="*/ 1863305 w 10023894"/>
              <a:gd name="connsiteY6" fmla="*/ 1713895 h 4112039"/>
              <a:gd name="connsiteX7" fmla="*/ 3140015 w 10023894"/>
              <a:gd name="connsiteY7" fmla="*/ 1713895 h 4112039"/>
              <a:gd name="connsiteX8" fmla="*/ 3485071 w 10023894"/>
              <a:gd name="connsiteY8" fmla="*/ 2076205 h 4112039"/>
              <a:gd name="connsiteX9" fmla="*/ 3899139 w 10023894"/>
              <a:gd name="connsiteY9" fmla="*/ 2559284 h 4112039"/>
              <a:gd name="connsiteX10" fmla="*/ 4485736 w 10023894"/>
              <a:gd name="connsiteY10" fmla="*/ 2542031 h 4112039"/>
              <a:gd name="connsiteX11" fmla="*/ 4887129 w 10023894"/>
              <a:gd name="connsiteY11" fmla="*/ 2019590 h 4112039"/>
              <a:gd name="connsiteX12" fmla="*/ 4882551 w 10023894"/>
              <a:gd name="connsiteY12" fmla="*/ 523450 h 4112039"/>
              <a:gd name="connsiteX13" fmla="*/ 5413225 w 10023894"/>
              <a:gd name="connsiteY13" fmla="*/ 20243 h 4112039"/>
              <a:gd name="connsiteX14" fmla="*/ 6983233 w 10023894"/>
              <a:gd name="connsiteY14" fmla="*/ 51873 h 4112039"/>
              <a:gd name="connsiteX15" fmla="*/ 7453222 w 10023894"/>
              <a:gd name="connsiteY15" fmla="*/ 402680 h 4112039"/>
              <a:gd name="connsiteX16" fmla="*/ 7435969 w 10023894"/>
              <a:gd name="connsiteY16" fmla="*/ 1368839 h 4112039"/>
              <a:gd name="connsiteX17" fmla="*/ 7801447 w 10023894"/>
              <a:gd name="connsiteY17" fmla="*/ 1726250 h 4112039"/>
              <a:gd name="connsiteX18" fmla="*/ 8522898 w 10023894"/>
              <a:gd name="connsiteY18" fmla="*/ 1713895 h 4112039"/>
              <a:gd name="connsiteX19" fmla="*/ 8996670 w 10023894"/>
              <a:gd name="connsiteY19" fmla="*/ 1722485 h 4112039"/>
              <a:gd name="connsiteX20" fmla="*/ 10023894 w 10023894"/>
              <a:gd name="connsiteY20" fmla="*/ 3490937 h 4112039"/>
              <a:gd name="connsiteX21" fmla="*/ 7919049 w 10023894"/>
              <a:gd name="connsiteY21" fmla="*/ 3611707 h 4112039"/>
              <a:gd name="connsiteX22" fmla="*/ 7056407 w 10023894"/>
              <a:gd name="connsiteY22" fmla="*/ 3128627 h 4112039"/>
              <a:gd name="connsiteX23" fmla="*/ 6866626 w 10023894"/>
              <a:gd name="connsiteY23" fmla="*/ 2007194 h 4112039"/>
              <a:gd name="connsiteX24" fmla="*/ 6021237 w 10023894"/>
              <a:gd name="connsiteY24" fmla="*/ 1955435 h 4112039"/>
              <a:gd name="connsiteX25" fmla="*/ 5986732 w 10023894"/>
              <a:gd name="connsiteY25" fmla="*/ 3922258 h 4112039"/>
              <a:gd name="connsiteX26" fmla="*/ 3778369 w 10023894"/>
              <a:gd name="connsiteY26" fmla="*/ 4112039 h 4112039"/>
              <a:gd name="connsiteX27" fmla="*/ 3260785 w 10023894"/>
              <a:gd name="connsiteY27" fmla="*/ 3111375 h 4112039"/>
              <a:gd name="connsiteX28" fmla="*/ 1500996 w 10023894"/>
              <a:gd name="connsiteY28" fmla="*/ 3076869 h 4112039"/>
              <a:gd name="connsiteX29" fmla="*/ 879894 w 10023894"/>
              <a:gd name="connsiteY29" fmla="*/ 3059616 h 4112039"/>
              <a:gd name="connsiteX30" fmla="*/ 0 w 10023894"/>
              <a:gd name="connsiteY30" fmla="*/ 1127299 h 4112039"/>
              <a:gd name="connsiteX0" fmla="*/ 0 w 9959792"/>
              <a:gd name="connsiteY0" fmla="*/ 1127299 h 4112039"/>
              <a:gd name="connsiteX1" fmla="*/ 0 w 9959792"/>
              <a:gd name="connsiteY1" fmla="*/ 402680 h 4112039"/>
              <a:gd name="connsiteX2" fmla="*/ 258792 w 9959792"/>
              <a:gd name="connsiteY2" fmla="*/ 57624 h 4112039"/>
              <a:gd name="connsiteX3" fmla="*/ 1052422 w 9959792"/>
              <a:gd name="connsiteY3" fmla="*/ 23118 h 4112039"/>
              <a:gd name="connsiteX4" fmla="*/ 1466490 w 9959792"/>
              <a:gd name="connsiteY4" fmla="*/ 385427 h 4112039"/>
              <a:gd name="connsiteX5" fmla="*/ 1466490 w 9959792"/>
              <a:gd name="connsiteY5" fmla="*/ 1299827 h 4112039"/>
              <a:gd name="connsiteX6" fmla="*/ 1863305 w 9959792"/>
              <a:gd name="connsiteY6" fmla="*/ 1713895 h 4112039"/>
              <a:gd name="connsiteX7" fmla="*/ 3140015 w 9959792"/>
              <a:gd name="connsiteY7" fmla="*/ 1713895 h 4112039"/>
              <a:gd name="connsiteX8" fmla="*/ 3485071 w 9959792"/>
              <a:gd name="connsiteY8" fmla="*/ 2076205 h 4112039"/>
              <a:gd name="connsiteX9" fmla="*/ 3899139 w 9959792"/>
              <a:gd name="connsiteY9" fmla="*/ 2559284 h 4112039"/>
              <a:gd name="connsiteX10" fmla="*/ 4485736 w 9959792"/>
              <a:gd name="connsiteY10" fmla="*/ 2542031 h 4112039"/>
              <a:gd name="connsiteX11" fmla="*/ 4887129 w 9959792"/>
              <a:gd name="connsiteY11" fmla="*/ 2019590 h 4112039"/>
              <a:gd name="connsiteX12" fmla="*/ 4882551 w 9959792"/>
              <a:gd name="connsiteY12" fmla="*/ 523450 h 4112039"/>
              <a:gd name="connsiteX13" fmla="*/ 5413225 w 9959792"/>
              <a:gd name="connsiteY13" fmla="*/ 20243 h 4112039"/>
              <a:gd name="connsiteX14" fmla="*/ 6983233 w 9959792"/>
              <a:gd name="connsiteY14" fmla="*/ 51873 h 4112039"/>
              <a:gd name="connsiteX15" fmla="*/ 7453222 w 9959792"/>
              <a:gd name="connsiteY15" fmla="*/ 402680 h 4112039"/>
              <a:gd name="connsiteX16" fmla="*/ 7435969 w 9959792"/>
              <a:gd name="connsiteY16" fmla="*/ 1368839 h 4112039"/>
              <a:gd name="connsiteX17" fmla="*/ 7801447 w 9959792"/>
              <a:gd name="connsiteY17" fmla="*/ 1726250 h 4112039"/>
              <a:gd name="connsiteX18" fmla="*/ 8522898 w 9959792"/>
              <a:gd name="connsiteY18" fmla="*/ 1713895 h 4112039"/>
              <a:gd name="connsiteX19" fmla="*/ 8996670 w 9959792"/>
              <a:gd name="connsiteY19" fmla="*/ 1722485 h 4112039"/>
              <a:gd name="connsiteX20" fmla="*/ 9959792 w 9959792"/>
              <a:gd name="connsiteY20" fmla="*/ 3619689 h 4112039"/>
              <a:gd name="connsiteX21" fmla="*/ 7919049 w 9959792"/>
              <a:gd name="connsiteY21" fmla="*/ 3611707 h 4112039"/>
              <a:gd name="connsiteX22" fmla="*/ 7056407 w 9959792"/>
              <a:gd name="connsiteY22" fmla="*/ 3128627 h 4112039"/>
              <a:gd name="connsiteX23" fmla="*/ 6866626 w 9959792"/>
              <a:gd name="connsiteY23" fmla="*/ 2007194 h 4112039"/>
              <a:gd name="connsiteX24" fmla="*/ 6021237 w 9959792"/>
              <a:gd name="connsiteY24" fmla="*/ 1955435 h 4112039"/>
              <a:gd name="connsiteX25" fmla="*/ 5986732 w 9959792"/>
              <a:gd name="connsiteY25" fmla="*/ 3922258 h 4112039"/>
              <a:gd name="connsiteX26" fmla="*/ 3778369 w 9959792"/>
              <a:gd name="connsiteY26" fmla="*/ 4112039 h 4112039"/>
              <a:gd name="connsiteX27" fmla="*/ 3260785 w 9959792"/>
              <a:gd name="connsiteY27" fmla="*/ 3111375 h 4112039"/>
              <a:gd name="connsiteX28" fmla="*/ 1500996 w 9959792"/>
              <a:gd name="connsiteY28" fmla="*/ 3076869 h 4112039"/>
              <a:gd name="connsiteX29" fmla="*/ 879894 w 9959792"/>
              <a:gd name="connsiteY29" fmla="*/ 3059616 h 4112039"/>
              <a:gd name="connsiteX30" fmla="*/ 0 w 9959792"/>
              <a:gd name="connsiteY30" fmla="*/ 1127299 h 4112039"/>
              <a:gd name="connsiteX0" fmla="*/ 0 w 9893063"/>
              <a:gd name="connsiteY0" fmla="*/ 1127299 h 4112039"/>
              <a:gd name="connsiteX1" fmla="*/ 0 w 9893063"/>
              <a:gd name="connsiteY1" fmla="*/ 402680 h 4112039"/>
              <a:gd name="connsiteX2" fmla="*/ 258792 w 9893063"/>
              <a:gd name="connsiteY2" fmla="*/ 57624 h 4112039"/>
              <a:gd name="connsiteX3" fmla="*/ 1052422 w 9893063"/>
              <a:gd name="connsiteY3" fmla="*/ 23118 h 4112039"/>
              <a:gd name="connsiteX4" fmla="*/ 1466490 w 9893063"/>
              <a:gd name="connsiteY4" fmla="*/ 385427 h 4112039"/>
              <a:gd name="connsiteX5" fmla="*/ 1466490 w 9893063"/>
              <a:gd name="connsiteY5" fmla="*/ 1299827 h 4112039"/>
              <a:gd name="connsiteX6" fmla="*/ 1863305 w 9893063"/>
              <a:gd name="connsiteY6" fmla="*/ 1713895 h 4112039"/>
              <a:gd name="connsiteX7" fmla="*/ 3140015 w 9893063"/>
              <a:gd name="connsiteY7" fmla="*/ 1713895 h 4112039"/>
              <a:gd name="connsiteX8" fmla="*/ 3485071 w 9893063"/>
              <a:gd name="connsiteY8" fmla="*/ 2076205 h 4112039"/>
              <a:gd name="connsiteX9" fmla="*/ 3899139 w 9893063"/>
              <a:gd name="connsiteY9" fmla="*/ 2559284 h 4112039"/>
              <a:gd name="connsiteX10" fmla="*/ 4485736 w 9893063"/>
              <a:gd name="connsiteY10" fmla="*/ 2542031 h 4112039"/>
              <a:gd name="connsiteX11" fmla="*/ 4887129 w 9893063"/>
              <a:gd name="connsiteY11" fmla="*/ 2019590 h 4112039"/>
              <a:gd name="connsiteX12" fmla="*/ 4882551 w 9893063"/>
              <a:gd name="connsiteY12" fmla="*/ 523450 h 4112039"/>
              <a:gd name="connsiteX13" fmla="*/ 5413225 w 9893063"/>
              <a:gd name="connsiteY13" fmla="*/ 20243 h 4112039"/>
              <a:gd name="connsiteX14" fmla="*/ 6983233 w 9893063"/>
              <a:gd name="connsiteY14" fmla="*/ 51873 h 4112039"/>
              <a:gd name="connsiteX15" fmla="*/ 7453222 w 9893063"/>
              <a:gd name="connsiteY15" fmla="*/ 402680 h 4112039"/>
              <a:gd name="connsiteX16" fmla="*/ 7435969 w 9893063"/>
              <a:gd name="connsiteY16" fmla="*/ 1368839 h 4112039"/>
              <a:gd name="connsiteX17" fmla="*/ 7801447 w 9893063"/>
              <a:gd name="connsiteY17" fmla="*/ 1726250 h 4112039"/>
              <a:gd name="connsiteX18" fmla="*/ 8522898 w 9893063"/>
              <a:gd name="connsiteY18" fmla="*/ 1713895 h 4112039"/>
              <a:gd name="connsiteX19" fmla="*/ 8996670 w 9893063"/>
              <a:gd name="connsiteY19" fmla="*/ 1722485 h 4112039"/>
              <a:gd name="connsiteX20" fmla="*/ 9893063 w 9893063"/>
              <a:gd name="connsiteY20" fmla="*/ 3719537 h 4112039"/>
              <a:gd name="connsiteX21" fmla="*/ 7919049 w 9893063"/>
              <a:gd name="connsiteY21" fmla="*/ 3611707 h 4112039"/>
              <a:gd name="connsiteX22" fmla="*/ 7056407 w 9893063"/>
              <a:gd name="connsiteY22" fmla="*/ 3128627 h 4112039"/>
              <a:gd name="connsiteX23" fmla="*/ 6866626 w 9893063"/>
              <a:gd name="connsiteY23" fmla="*/ 2007194 h 4112039"/>
              <a:gd name="connsiteX24" fmla="*/ 6021237 w 9893063"/>
              <a:gd name="connsiteY24" fmla="*/ 1955435 h 4112039"/>
              <a:gd name="connsiteX25" fmla="*/ 5986732 w 9893063"/>
              <a:gd name="connsiteY25" fmla="*/ 3922258 h 4112039"/>
              <a:gd name="connsiteX26" fmla="*/ 3778369 w 9893063"/>
              <a:gd name="connsiteY26" fmla="*/ 4112039 h 4112039"/>
              <a:gd name="connsiteX27" fmla="*/ 3260785 w 9893063"/>
              <a:gd name="connsiteY27" fmla="*/ 3111375 h 4112039"/>
              <a:gd name="connsiteX28" fmla="*/ 1500996 w 9893063"/>
              <a:gd name="connsiteY28" fmla="*/ 3076869 h 4112039"/>
              <a:gd name="connsiteX29" fmla="*/ 879894 w 9893063"/>
              <a:gd name="connsiteY29" fmla="*/ 3059616 h 4112039"/>
              <a:gd name="connsiteX30" fmla="*/ 0 w 9893063"/>
              <a:gd name="connsiteY30" fmla="*/ 1127299 h 4112039"/>
              <a:gd name="connsiteX0" fmla="*/ 0 w 9893063"/>
              <a:gd name="connsiteY0" fmla="*/ 1127299 h 4112039"/>
              <a:gd name="connsiteX1" fmla="*/ 0 w 9893063"/>
              <a:gd name="connsiteY1" fmla="*/ 402680 h 4112039"/>
              <a:gd name="connsiteX2" fmla="*/ 258792 w 9893063"/>
              <a:gd name="connsiteY2" fmla="*/ 57624 h 4112039"/>
              <a:gd name="connsiteX3" fmla="*/ 1052422 w 9893063"/>
              <a:gd name="connsiteY3" fmla="*/ 23118 h 4112039"/>
              <a:gd name="connsiteX4" fmla="*/ 1466490 w 9893063"/>
              <a:gd name="connsiteY4" fmla="*/ 385427 h 4112039"/>
              <a:gd name="connsiteX5" fmla="*/ 1466490 w 9893063"/>
              <a:gd name="connsiteY5" fmla="*/ 1299827 h 4112039"/>
              <a:gd name="connsiteX6" fmla="*/ 1863305 w 9893063"/>
              <a:gd name="connsiteY6" fmla="*/ 1713895 h 4112039"/>
              <a:gd name="connsiteX7" fmla="*/ 3140015 w 9893063"/>
              <a:gd name="connsiteY7" fmla="*/ 1713895 h 4112039"/>
              <a:gd name="connsiteX8" fmla="*/ 3485071 w 9893063"/>
              <a:gd name="connsiteY8" fmla="*/ 2076205 h 4112039"/>
              <a:gd name="connsiteX9" fmla="*/ 3899139 w 9893063"/>
              <a:gd name="connsiteY9" fmla="*/ 2559284 h 4112039"/>
              <a:gd name="connsiteX10" fmla="*/ 4485736 w 9893063"/>
              <a:gd name="connsiteY10" fmla="*/ 2542031 h 4112039"/>
              <a:gd name="connsiteX11" fmla="*/ 4887129 w 9893063"/>
              <a:gd name="connsiteY11" fmla="*/ 2019590 h 4112039"/>
              <a:gd name="connsiteX12" fmla="*/ 4882551 w 9893063"/>
              <a:gd name="connsiteY12" fmla="*/ 523450 h 4112039"/>
              <a:gd name="connsiteX13" fmla="*/ 5413225 w 9893063"/>
              <a:gd name="connsiteY13" fmla="*/ 20243 h 4112039"/>
              <a:gd name="connsiteX14" fmla="*/ 6983233 w 9893063"/>
              <a:gd name="connsiteY14" fmla="*/ 51873 h 4112039"/>
              <a:gd name="connsiteX15" fmla="*/ 7453222 w 9893063"/>
              <a:gd name="connsiteY15" fmla="*/ 402680 h 4112039"/>
              <a:gd name="connsiteX16" fmla="*/ 7435969 w 9893063"/>
              <a:gd name="connsiteY16" fmla="*/ 1368839 h 4112039"/>
              <a:gd name="connsiteX17" fmla="*/ 7801447 w 9893063"/>
              <a:gd name="connsiteY17" fmla="*/ 1726250 h 4112039"/>
              <a:gd name="connsiteX18" fmla="*/ 8522898 w 9893063"/>
              <a:gd name="connsiteY18" fmla="*/ 1713895 h 4112039"/>
              <a:gd name="connsiteX19" fmla="*/ 8996670 w 9893063"/>
              <a:gd name="connsiteY19" fmla="*/ 1722485 h 4112039"/>
              <a:gd name="connsiteX20" fmla="*/ 9893063 w 9893063"/>
              <a:gd name="connsiteY20" fmla="*/ 3719537 h 4112039"/>
              <a:gd name="connsiteX21" fmla="*/ 7919049 w 9893063"/>
              <a:gd name="connsiteY21" fmla="*/ 3611707 h 4112039"/>
              <a:gd name="connsiteX22" fmla="*/ 7056407 w 9893063"/>
              <a:gd name="connsiteY22" fmla="*/ 3128627 h 4112039"/>
              <a:gd name="connsiteX23" fmla="*/ 6866626 w 9893063"/>
              <a:gd name="connsiteY23" fmla="*/ 2007194 h 4112039"/>
              <a:gd name="connsiteX24" fmla="*/ 5986732 w 9893063"/>
              <a:gd name="connsiteY24" fmla="*/ 3922258 h 4112039"/>
              <a:gd name="connsiteX25" fmla="*/ 3778369 w 9893063"/>
              <a:gd name="connsiteY25" fmla="*/ 4112039 h 4112039"/>
              <a:gd name="connsiteX26" fmla="*/ 3260785 w 9893063"/>
              <a:gd name="connsiteY26" fmla="*/ 3111375 h 4112039"/>
              <a:gd name="connsiteX27" fmla="*/ 1500996 w 9893063"/>
              <a:gd name="connsiteY27" fmla="*/ 3076869 h 4112039"/>
              <a:gd name="connsiteX28" fmla="*/ 879894 w 9893063"/>
              <a:gd name="connsiteY28" fmla="*/ 3059616 h 4112039"/>
              <a:gd name="connsiteX29" fmla="*/ 0 w 9893063"/>
              <a:gd name="connsiteY29" fmla="*/ 1127299 h 4112039"/>
              <a:gd name="connsiteX0" fmla="*/ 0 w 9893063"/>
              <a:gd name="connsiteY0" fmla="*/ 1127299 h 4112039"/>
              <a:gd name="connsiteX1" fmla="*/ 0 w 9893063"/>
              <a:gd name="connsiteY1" fmla="*/ 402680 h 4112039"/>
              <a:gd name="connsiteX2" fmla="*/ 258792 w 9893063"/>
              <a:gd name="connsiteY2" fmla="*/ 57624 h 4112039"/>
              <a:gd name="connsiteX3" fmla="*/ 1052422 w 9893063"/>
              <a:gd name="connsiteY3" fmla="*/ 23118 h 4112039"/>
              <a:gd name="connsiteX4" fmla="*/ 1466490 w 9893063"/>
              <a:gd name="connsiteY4" fmla="*/ 385427 h 4112039"/>
              <a:gd name="connsiteX5" fmla="*/ 1466490 w 9893063"/>
              <a:gd name="connsiteY5" fmla="*/ 1299827 h 4112039"/>
              <a:gd name="connsiteX6" fmla="*/ 1863305 w 9893063"/>
              <a:gd name="connsiteY6" fmla="*/ 1713895 h 4112039"/>
              <a:gd name="connsiteX7" fmla="*/ 3140015 w 9893063"/>
              <a:gd name="connsiteY7" fmla="*/ 1713895 h 4112039"/>
              <a:gd name="connsiteX8" fmla="*/ 3485071 w 9893063"/>
              <a:gd name="connsiteY8" fmla="*/ 2076205 h 4112039"/>
              <a:gd name="connsiteX9" fmla="*/ 3899139 w 9893063"/>
              <a:gd name="connsiteY9" fmla="*/ 2559284 h 4112039"/>
              <a:gd name="connsiteX10" fmla="*/ 4485736 w 9893063"/>
              <a:gd name="connsiteY10" fmla="*/ 2542031 h 4112039"/>
              <a:gd name="connsiteX11" fmla="*/ 4887129 w 9893063"/>
              <a:gd name="connsiteY11" fmla="*/ 2019590 h 4112039"/>
              <a:gd name="connsiteX12" fmla="*/ 4882551 w 9893063"/>
              <a:gd name="connsiteY12" fmla="*/ 523450 h 4112039"/>
              <a:gd name="connsiteX13" fmla="*/ 5413225 w 9893063"/>
              <a:gd name="connsiteY13" fmla="*/ 20243 h 4112039"/>
              <a:gd name="connsiteX14" fmla="*/ 6983233 w 9893063"/>
              <a:gd name="connsiteY14" fmla="*/ 51873 h 4112039"/>
              <a:gd name="connsiteX15" fmla="*/ 7453222 w 9893063"/>
              <a:gd name="connsiteY15" fmla="*/ 402680 h 4112039"/>
              <a:gd name="connsiteX16" fmla="*/ 7435969 w 9893063"/>
              <a:gd name="connsiteY16" fmla="*/ 1368839 h 4112039"/>
              <a:gd name="connsiteX17" fmla="*/ 7801447 w 9893063"/>
              <a:gd name="connsiteY17" fmla="*/ 1726250 h 4112039"/>
              <a:gd name="connsiteX18" fmla="*/ 8522898 w 9893063"/>
              <a:gd name="connsiteY18" fmla="*/ 1713895 h 4112039"/>
              <a:gd name="connsiteX19" fmla="*/ 8996670 w 9893063"/>
              <a:gd name="connsiteY19" fmla="*/ 1722485 h 4112039"/>
              <a:gd name="connsiteX20" fmla="*/ 9893063 w 9893063"/>
              <a:gd name="connsiteY20" fmla="*/ 3719537 h 4112039"/>
              <a:gd name="connsiteX21" fmla="*/ 7919049 w 9893063"/>
              <a:gd name="connsiteY21" fmla="*/ 3611707 h 4112039"/>
              <a:gd name="connsiteX22" fmla="*/ 7056407 w 9893063"/>
              <a:gd name="connsiteY22" fmla="*/ 3128627 h 4112039"/>
              <a:gd name="connsiteX23" fmla="*/ 5986732 w 9893063"/>
              <a:gd name="connsiteY23" fmla="*/ 3922258 h 4112039"/>
              <a:gd name="connsiteX24" fmla="*/ 3778369 w 9893063"/>
              <a:gd name="connsiteY24" fmla="*/ 4112039 h 4112039"/>
              <a:gd name="connsiteX25" fmla="*/ 3260785 w 9893063"/>
              <a:gd name="connsiteY25" fmla="*/ 3111375 h 4112039"/>
              <a:gd name="connsiteX26" fmla="*/ 1500996 w 9893063"/>
              <a:gd name="connsiteY26" fmla="*/ 3076869 h 4112039"/>
              <a:gd name="connsiteX27" fmla="*/ 879894 w 9893063"/>
              <a:gd name="connsiteY27" fmla="*/ 3059616 h 4112039"/>
              <a:gd name="connsiteX28" fmla="*/ 0 w 9893063"/>
              <a:gd name="connsiteY28" fmla="*/ 1127299 h 4112039"/>
              <a:gd name="connsiteX0" fmla="*/ 0 w 9893063"/>
              <a:gd name="connsiteY0" fmla="*/ 1127299 h 4112039"/>
              <a:gd name="connsiteX1" fmla="*/ 0 w 9893063"/>
              <a:gd name="connsiteY1" fmla="*/ 402680 h 4112039"/>
              <a:gd name="connsiteX2" fmla="*/ 258792 w 9893063"/>
              <a:gd name="connsiteY2" fmla="*/ 57624 h 4112039"/>
              <a:gd name="connsiteX3" fmla="*/ 1052422 w 9893063"/>
              <a:gd name="connsiteY3" fmla="*/ 23118 h 4112039"/>
              <a:gd name="connsiteX4" fmla="*/ 1466490 w 9893063"/>
              <a:gd name="connsiteY4" fmla="*/ 385427 h 4112039"/>
              <a:gd name="connsiteX5" fmla="*/ 1466490 w 9893063"/>
              <a:gd name="connsiteY5" fmla="*/ 1299827 h 4112039"/>
              <a:gd name="connsiteX6" fmla="*/ 1863305 w 9893063"/>
              <a:gd name="connsiteY6" fmla="*/ 1713895 h 4112039"/>
              <a:gd name="connsiteX7" fmla="*/ 3140015 w 9893063"/>
              <a:gd name="connsiteY7" fmla="*/ 1713895 h 4112039"/>
              <a:gd name="connsiteX8" fmla="*/ 3485071 w 9893063"/>
              <a:gd name="connsiteY8" fmla="*/ 2076205 h 4112039"/>
              <a:gd name="connsiteX9" fmla="*/ 3899139 w 9893063"/>
              <a:gd name="connsiteY9" fmla="*/ 2559284 h 4112039"/>
              <a:gd name="connsiteX10" fmla="*/ 4485736 w 9893063"/>
              <a:gd name="connsiteY10" fmla="*/ 2542031 h 4112039"/>
              <a:gd name="connsiteX11" fmla="*/ 4887129 w 9893063"/>
              <a:gd name="connsiteY11" fmla="*/ 2019590 h 4112039"/>
              <a:gd name="connsiteX12" fmla="*/ 4882551 w 9893063"/>
              <a:gd name="connsiteY12" fmla="*/ 523450 h 4112039"/>
              <a:gd name="connsiteX13" fmla="*/ 5413225 w 9893063"/>
              <a:gd name="connsiteY13" fmla="*/ 20243 h 4112039"/>
              <a:gd name="connsiteX14" fmla="*/ 6983233 w 9893063"/>
              <a:gd name="connsiteY14" fmla="*/ 51873 h 4112039"/>
              <a:gd name="connsiteX15" fmla="*/ 7453222 w 9893063"/>
              <a:gd name="connsiteY15" fmla="*/ 402680 h 4112039"/>
              <a:gd name="connsiteX16" fmla="*/ 7435969 w 9893063"/>
              <a:gd name="connsiteY16" fmla="*/ 1368839 h 4112039"/>
              <a:gd name="connsiteX17" fmla="*/ 7801447 w 9893063"/>
              <a:gd name="connsiteY17" fmla="*/ 1726250 h 4112039"/>
              <a:gd name="connsiteX18" fmla="*/ 8522898 w 9893063"/>
              <a:gd name="connsiteY18" fmla="*/ 1713895 h 4112039"/>
              <a:gd name="connsiteX19" fmla="*/ 8996670 w 9893063"/>
              <a:gd name="connsiteY19" fmla="*/ 1722485 h 4112039"/>
              <a:gd name="connsiteX20" fmla="*/ 9893063 w 9893063"/>
              <a:gd name="connsiteY20" fmla="*/ 3719537 h 4112039"/>
              <a:gd name="connsiteX21" fmla="*/ 7919049 w 9893063"/>
              <a:gd name="connsiteY21" fmla="*/ 3611707 h 4112039"/>
              <a:gd name="connsiteX22" fmla="*/ 5986732 w 9893063"/>
              <a:gd name="connsiteY22" fmla="*/ 3922258 h 4112039"/>
              <a:gd name="connsiteX23" fmla="*/ 3778369 w 9893063"/>
              <a:gd name="connsiteY23" fmla="*/ 4112039 h 4112039"/>
              <a:gd name="connsiteX24" fmla="*/ 3260785 w 9893063"/>
              <a:gd name="connsiteY24" fmla="*/ 3111375 h 4112039"/>
              <a:gd name="connsiteX25" fmla="*/ 1500996 w 9893063"/>
              <a:gd name="connsiteY25" fmla="*/ 3076869 h 4112039"/>
              <a:gd name="connsiteX26" fmla="*/ 879894 w 9893063"/>
              <a:gd name="connsiteY26" fmla="*/ 3059616 h 4112039"/>
              <a:gd name="connsiteX27" fmla="*/ 0 w 9893063"/>
              <a:gd name="connsiteY27" fmla="*/ 1127299 h 4112039"/>
              <a:gd name="connsiteX0" fmla="*/ 0 w 9893063"/>
              <a:gd name="connsiteY0" fmla="*/ 1127299 h 4112039"/>
              <a:gd name="connsiteX1" fmla="*/ 0 w 9893063"/>
              <a:gd name="connsiteY1" fmla="*/ 402680 h 4112039"/>
              <a:gd name="connsiteX2" fmla="*/ 258792 w 9893063"/>
              <a:gd name="connsiteY2" fmla="*/ 57624 h 4112039"/>
              <a:gd name="connsiteX3" fmla="*/ 1052422 w 9893063"/>
              <a:gd name="connsiteY3" fmla="*/ 23118 h 4112039"/>
              <a:gd name="connsiteX4" fmla="*/ 1466490 w 9893063"/>
              <a:gd name="connsiteY4" fmla="*/ 385427 h 4112039"/>
              <a:gd name="connsiteX5" fmla="*/ 1466490 w 9893063"/>
              <a:gd name="connsiteY5" fmla="*/ 1299827 h 4112039"/>
              <a:gd name="connsiteX6" fmla="*/ 1863305 w 9893063"/>
              <a:gd name="connsiteY6" fmla="*/ 1713895 h 4112039"/>
              <a:gd name="connsiteX7" fmla="*/ 3140015 w 9893063"/>
              <a:gd name="connsiteY7" fmla="*/ 1713895 h 4112039"/>
              <a:gd name="connsiteX8" fmla="*/ 3485071 w 9893063"/>
              <a:gd name="connsiteY8" fmla="*/ 2076205 h 4112039"/>
              <a:gd name="connsiteX9" fmla="*/ 3899139 w 9893063"/>
              <a:gd name="connsiteY9" fmla="*/ 2559284 h 4112039"/>
              <a:gd name="connsiteX10" fmla="*/ 4485736 w 9893063"/>
              <a:gd name="connsiteY10" fmla="*/ 2542031 h 4112039"/>
              <a:gd name="connsiteX11" fmla="*/ 4887129 w 9893063"/>
              <a:gd name="connsiteY11" fmla="*/ 2019590 h 4112039"/>
              <a:gd name="connsiteX12" fmla="*/ 4882551 w 9893063"/>
              <a:gd name="connsiteY12" fmla="*/ 523450 h 4112039"/>
              <a:gd name="connsiteX13" fmla="*/ 5413225 w 9893063"/>
              <a:gd name="connsiteY13" fmla="*/ 20243 h 4112039"/>
              <a:gd name="connsiteX14" fmla="*/ 6983233 w 9893063"/>
              <a:gd name="connsiteY14" fmla="*/ 51873 h 4112039"/>
              <a:gd name="connsiteX15" fmla="*/ 7453222 w 9893063"/>
              <a:gd name="connsiteY15" fmla="*/ 402680 h 4112039"/>
              <a:gd name="connsiteX16" fmla="*/ 7435969 w 9893063"/>
              <a:gd name="connsiteY16" fmla="*/ 1368839 h 4112039"/>
              <a:gd name="connsiteX17" fmla="*/ 7801447 w 9893063"/>
              <a:gd name="connsiteY17" fmla="*/ 1726250 h 4112039"/>
              <a:gd name="connsiteX18" fmla="*/ 8522898 w 9893063"/>
              <a:gd name="connsiteY18" fmla="*/ 1713895 h 4112039"/>
              <a:gd name="connsiteX19" fmla="*/ 8996670 w 9893063"/>
              <a:gd name="connsiteY19" fmla="*/ 1722485 h 4112039"/>
              <a:gd name="connsiteX20" fmla="*/ 9893063 w 9893063"/>
              <a:gd name="connsiteY20" fmla="*/ 3719537 h 4112039"/>
              <a:gd name="connsiteX21" fmla="*/ 7919049 w 9893063"/>
              <a:gd name="connsiteY21" fmla="*/ 3611707 h 4112039"/>
              <a:gd name="connsiteX22" fmla="*/ 5986732 w 9893063"/>
              <a:gd name="connsiteY22" fmla="*/ 3922258 h 4112039"/>
              <a:gd name="connsiteX23" fmla="*/ 3778369 w 9893063"/>
              <a:gd name="connsiteY23" fmla="*/ 4112039 h 4112039"/>
              <a:gd name="connsiteX24" fmla="*/ 1500996 w 9893063"/>
              <a:gd name="connsiteY24" fmla="*/ 3076869 h 4112039"/>
              <a:gd name="connsiteX25" fmla="*/ 879894 w 9893063"/>
              <a:gd name="connsiteY25" fmla="*/ 3059616 h 4112039"/>
              <a:gd name="connsiteX26" fmla="*/ 0 w 9893063"/>
              <a:gd name="connsiteY26" fmla="*/ 1127299 h 4112039"/>
              <a:gd name="connsiteX0" fmla="*/ 0 w 9893063"/>
              <a:gd name="connsiteY0" fmla="*/ 1127299 h 4112039"/>
              <a:gd name="connsiteX1" fmla="*/ 0 w 9893063"/>
              <a:gd name="connsiteY1" fmla="*/ 402680 h 4112039"/>
              <a:gd name="connsiteX2" fmla="*/ 258792 w 9893063"/>
              <a:gd name="connsiteY2" fmla="*/ 57624 h 4112039"/>
              <a:gd name="connsiteX3" fmla="*/ 1052422 w 9893063"/>
              <a:gd name="connsiteY3" fmla="*/ 23118 h 4112039"/>
              <a:gd name="connsiteX4" fmla="*/ 1466490 w 9893063"/>
              <a:gd name="connsiteY4" fmla="*/ 385427 h 4112039"/>
              <a:gd name="connsiteX5" fmla="*/ 1466490 w 9893063"/>
              <a:gd name="connsiteY5" fmla="*/ 1299827 h 4112039"/>
              <a:gd name="connsiteX6" fmla="*/ 1863305 w 9893063"/>
              <a:gd name="connsiteY6" fmla="*/ 1713895 h 4112039"/>
              <a:gd name="connsiteX7" fmla="*/ 3140015 w 9893063"/>
              <a:gd name="connsiteY7" fmla="*/ 1713895 h 4112039"/>
              <a:gd name="connsiteX8" fmla="*/ 3485071 w 9893063"/>
              <a:gd name="connsiteY8" fmla="*/ 2076205 h 4112039"/>
              <a:gd name="connsiteX9" fmla="*/ 3899139 w 9893063"/>
              <a:gd name="connsiteY9" fmla="*/ 2559284 h 4112039"/>
              <a:gd name="connsiteX10" fmla="*/ 4485736 w 9893063"/>
              <a:gd name="connsiteY10" fmla="*/ 2542031 h 4112039"/>
              <a:gd name="connsiteX11" fmla="*/ 4887129 w 9893063"/>
              <a:gd name="connsiteY11" fmla="*/ 2019590 h 4112039"/>
              <a:gd name="connsiteX12" fmla="*/ 4882551 w 9893063"/>
              <a:gd name="connsiteY12" fmla="*/ 523450 h 4112039"/>
              <a:gd name="connsiteX13" fmla="*/ 5413225 w 9893063"/>
              <a:gd name="connsiteY13" fmla="*/ 20243 h 4112039"/>
              <a:gd name="connsiteX14" fmla="*/ 6983233 w 9893063"/>
              <a:gd name="connsiteY14" fmla="*/ 51873 h 4112039"/>
              <a:gd name="connsiteX15" fmla="*/ 7453222 w 9893063"/>
              <a:gd name="connsiteY15" fmla="*/ 402680 h 4112039"/>
              <a:gd name="connsiteX16" fmla="*/ 7435969 w 9893063"/>
              <a:gd name="connsiteY16" fmla="*/ 1368839 h 4112039"/>
              <a:gd name="connsiteX17" fmla="*/ 7801447 w 9893063"/>
              <a:gd name="connsiteY17" fmla="*/ 1726250 h 4112039"/>
              <a:gd name="connsiteX18" fmla="*/ 8522898 w 9893063"/>
              <a:gd name="connsiteY18" fmla="*/ 1713895 h 4112039"/>
              <a:gd name="connsiteX19" fmla="*/ 8996670 w 9893063"/>
              <a:gd name="connsiteY19" fmla="*/ 1722485 h 4112039"/>
              <a:gd name="connsiteX20" fmla="*/ 9893063 w 9893063"/>
              <a:gd name="connsiteY20" fmla="*/ 3719537 h 4112039"/>
              <a:gd name="connsiteX21" fmla="*/ 7919049 w 9893063"/>
              <a:gd name="connsiteY21" fmla="*/ 3611707 h 4112039"/>
              <a:gd name="connsiteX22" fmla="*/ 5986732 w 9893063"/>
              <a:gd name="connsiteY22" fmla="*/ 3922258 h 4112039"/>
              <a:gd name="connsiteX23" fmla="*/ 3778369 w 9893063"/>
              <a:gd name="connsiteY23" fmla="*/ 4112039 h 4112039"/>
              <a:gd name="connsiteX24" fmla="*/ 879894 w 9893063"/>
              <a:gd name="connsiteY24" fmla="*/ 3059616 h 4112039"/>
              <a:gd name="connsiteX25" fmla="*/ 0 w 9893063"/>
              <a:gd name="connsiteY25" fmla="*/ 1127299 h 4112039"/>
              <a:gd name="connsiteX0" fmla="*/ 0 w 10008619"/>
              <a:gd name="connsiteY0" fmla="*/ 1162469 h 4112039"/>
              <a:gd name="connsiteX1" fmla="*/ 115556 w 10008619"/>
              <a:gd name="connsiteY1" fmla="*/ 402680 h 4112039"/>
              <a:gd name="connsiteX2" fmla="*/ 374348 w 10008619"/>
              <a:gd name="connsiteY2" fmla="*/ 57624 h 4112039"/>
              <a:gd name="connsiteX3" fmla="*/ 1167978 w 10008619"/>
              <a:gd name="connsiteY3" fmla="*/ 23118 h 4112039"/>
              <a:gd name="connsiteX4" fmla="*/ 1582046 w 10008619"/>
              <a:gd name="connsiteY4" fmla="*/ 385427 h 4112039"/>
              <a:gd name="connsiteX5" fmla="*/ 1582046 w 10008619"/>
              <a:gd name="connsiteY5" fmla="*/ 1299827 h 4112039"/>
              <a:gd name="connsiteX6" fmla="*/ 1978861 w 10008619"/>
              <a:gd name="connsiteY6" fmla="*/ 1713895 h 4112039"/>
              <a:gd name="connsiteX7" fmla="*/ 3255571 w 10008619"/>
              <a:gd name="connsiteY7" fmla="*/ 1713895 h 4112039"/>
              <a:gd name="connsiteX8" fmla="*/ 3600627 w 10008619"/>
              <a:gd name="connsiteY8" fmla="*/ 2076205 h 4112039"/>
              <a:gd name="connsiteX9" fmla="*/ 4014695 w 10008619"/>
              <a:gd name="connsiteY9" fmla="*/ 2559284 h 4112039"/>
              <a:gd name="connsiteX10" fmla="*/ 4601292 w 10008619"/>
              <a:gd name="connsiteY10" fmla="*/ 2542031 h 4112039"/>
              <a:gd name="connsiteX11" fmla="*/ 5002685 w 10008619"/>
              <a:gd name="connsiteY11" fmla="*/ 2019590 h 4112039"/>
              <a:gd name="connsiteX12" fmla="*/ 4998107 w 10008619"/>
              <a:gd name="connsiteY12" fmla="*/ 523450 h 4112039"/>
              <a:gd name="connsiteX13" fmla="*/ 5528781 w 10008619"/>
              <a:gd name="connsiteY13" fmla="*/ 20243 h 4112039"/>
              <a:gd name="connsiteX14" fmla="*/ 7098789 w 10008619"/>
              <a:gd name="connsiteY14" fmla="*/ 51873 h 4112039"/>
              <a:gd name="connsiteX15" fmla="*/ 7568778 w 10008619"/>
              <a:gd name="connsiteY15" fmla="*/ 402680 h 4112039"/>
              <a:gd name="connsiteX16" fmla="*/ 7551525 w 10008619"/>
              <a:gd name="connsiteY16" fmla="*/ 1368839 h 4112039"/>
              <a:gd name="connsiteX17" fmla="*/ 7917003 w 10008619"/>
              <a:gd name="connsiteY17" fmla="*/ 1726250 h 4112039"/>
              <a:gd name="connsiteX18" fmla="*/ 8638454 w 10008619"/>
              <a:gd name="connsiteY18" fmla="*/ 1713895 h 4112039"/>
              <a:gd name="connsiteX19" fmla="*/ 9112226 w 10008619"/>
              <a:gd name="connsiteY19" fmla="*/ 1722485 h 4112039"/>
              <a:gd name="connsiteX20" fmla="*/ 10008619 w 10008619"/>
              <a:gd name="connsiteY20" fmla="*/ 3719537 h 4112039"/>
              <a:gd name="connsiteX21" fmla="*/ 8034605 w 10008619"/>
              <a:gd name="connsiteY21" fmla="*/ 3611707 h 4112039"/>
              <a:gd name="connsiteX22" fmla="*/ 6102288 w 10008619"/>
              <a:gd name="connsiteY22" fmla="*/ 3922258 h 4112039"/>
              <a:gd name="connsiteX23" fmla="*/ 3893925 w 10008619"/>
              <a:gd name="connsiteY23" fmla="*/ 4112039 h 4112039"/>
              <a:gd name="connsiteX24" fmla="*/ 995450 w 10008619"/>
              <a:gd name="connsiteY24" fmla="*/ 3059616 h 4112039"/>
              <a:gd name="connsiteX25" fmla="*/ 0 w 10008619"/>
              <a:gd name="connsiteY25" fmla="*/ 1162469 h 4112039"/>
              <a:gd name="connsiteX0" fmla="*/ 0 w 10008619"/>
              <a:gd name="connsiteY0" fmla="*/ 1162469 h 4112039"/>
              <a:gd name="connsiteX1" fmla="*/ 18770 w 10008619"/>
              <a:gd name="connsiteY1" fmla="*/ 998851 h 4112039"/>
              <a:gd name="connsiteX2" fmla="*/ 115556 w 10008619"/>
              <a:gd name="connsiteY2" fmla="*/ 402680 h 4112039"/>
              <a:gd name="connsiteX3" fmla="*/ 374348 w 10008619"/>
              <a:gd name="connsiteY3" fmla="*/ 57624 h 4112039"/>
              <a:gd name="connsiteX4" fmla="*/ 1167978 w 10008619"/>
              <a:gd name="connsiteY4" fmla="*/ 23118 h 4112039"/>
              <a:gd name="connsiteX5" fmla="*/ 1582046 w 10008619"/>
              <a:gd name="connsiteY5" fmla="*/ 385427 h 4112039"/>
              <a:gd name="connsiteX6" fmla="*/ 1582046 w 10008619"/>
              <a:gd name="connsiteY6" fmla="*/ 1299827 h 4112039"/>
              <a:gd name="connsiteX7" fmla="*/ 1978861 w 10008619"/>
              <a:gd name="connsiteY7" fmla="*/ 1713895 h 4112039"/>
              <a:gd name="connsiteX8" fmla="*/ 3255571 w 10008619"/>
              <a:gd name="connsiteY8" fmla="*/ 1713895 h 4112039"/>
              <a:gd name="connsiteX9" fmla="*/ 3600627 w 10008619"/>
              <a:gd name="connsiteY9" fmla="*/ 2076205 h 4112039"/>
              <a:gd name="connsiteX10" fmla="*/ 4014695 w 10008619"/>
              <a:gd name="connsiteY10" fmla="*/ 2559284 h 4112039"/>
              <a:gd name="connsiteX11" fmla="*/ 4601292 w 10008619"/>
              <a:gd name="connsiteY11" fmla="*/ 2542031 h 4112039"/>
              <a:gd name="connsiteX12" fmla="*/ 5002685 w 10008619"/>
              <a:gd name="connsiteY12" fmla="*/ 2019590 h 4112039"/>
              <a:gd name="connsiteX13" fmla="*/ 4998107 w 10008619"/>
              <a:gd name="connsiteY13" fmla="*/ 523450 h 4112039"/>
              <a:gd name="connsiteX14" fmla="*/ 5528781 w 10008619"/>
              <a:gd name="connsiteY14" fmla="*/ 20243 h 4112039"/>
              <a:gd name="connsiteX15" fmla="*/ 7098789 w 10008619"/>
              <a:gd name="connsiteY15" fmla="*/ 51873 h 4112039"/>
              <a:gd name="connsiteX16" fmla="*/ 7568778 w 10008619"/>
              <a:gd name="connsiteY16" fmla="*/ 402680 h 4112039"/>
              <a:gd name="connsiteX17" fmla="*/ 7551525 w 10008619"/>
              <a:gd name="connsiteY17" fmla="*/ 1368839 h 4112039"/>
              <a:gd name="connsiteX18" fmla="*/ 7917003 w 10008619"/>
              <a:gd name="connsiteY18" fmla="*/ 1726250 h 4112039"/>
              <a:gd name="connsiteX19" fmla="*/ 8638454 w 10008619"/>
              <a:gd name="connsiteY19" fmla="*/ 1713895 h 4112039"/>
              <a:gd name="connsiteX20" fmla="*/ 9112226 w 10008619"/>
              <a:gd name="connsiteY20" fmla="*/ 1722485 h 4112039"/>
              <a:gd name="connsiteX21" fmla="*/ 10008619 w 10008619"/>
              <a:gd name="connsiteY21" fmla="*/ 3719537 h 4112039"/>
              <a:gd name="connsiteX22" fmla="*/ 8034605 w 10008619"/>
              <a:gd name="connsiteY22" fmla="*/ 3611707 h 4112039"/>
              <a:gd name="connsiteX23" fmla="*/ 6102288 w 10008619"/>
              <a:gd name="connsiteY23" fmla="*/ 3922258 h 4112039"/>
              <a:gd name="connsiteX24" fmla="*/ 3893925 w 10008619"/>
              <a:gd name="connsiteY24" fmla="*/ 4112039 h 4112039"/>
              <a:gd name="connsiteX25" fmla="*/ 995450 w 10008619"/>
              <a:gd name="connsiteY25" fmla="*/ 3059616 h 4112039"/>
              <a:gd name="connsiteX26" fmla="*/ 0 w 10008619"/>
              <a:gd name="connsiteY26" fmla="*/ 1162469 h 4112039"/>
              <a:gd name="connsiteX0" fmla="*/ 0 w 10008619"/>
              <a:gd name="connsiteY0" fmla="*/ 1162469 h 4112039"/>
              <a:gd name="connsiteX1" fmla="*/ 18770 w 10008619"/>
              <a:gd name="connsiteY1" fmla="*/ 998851 h 4112039"/>
              <a:gd name="connsiteX2" fmla="*/ 117492 w 10008619"/>
              <a:gd name="connsiteY2" fmla="*/ 1055792 h 4112039"/>
              <a:gd name="connsiteX3" fmla="*/ 115556 w 10008619"/>
              <a:gd name="connsiteY3" fmla="*/ 402680 h 4112039"/>
              <a:gd name="connsiteX4" fmla="*/ 374348 w 10008619"/>
              <a:gd name="connsiteY4" fmla="*/ 57624 h 4112039"/>
              <a:gd name="connsiteX5" fmla="*/ 1167978 w 10008619"/>
              <a:gd name="connsiteY5" fmla="*/ 23118 h 4112039"/>
              <a:gd name="connsiteX6" fmla="*/ 1582046 w 10008619"/>
              <a:gd name="connsiteY6" fmla="*/ 385427 h 4112039"/>
              <a:gd name="connsiteX7" fmla="*/ 1582046 w 10008619"/>
              <a:gd name="connsiteY7" fmla="*/ 1299827 h 4112039"/>
              <a:gd name="connsiteX8" fmla="*/ 1978861 w 10008619"/>
              <a:gd name="connsiteY8" fmla="*/ 1713895 h 4112039"/>
              <a:gd name="connsiteX9" fmla="*/ 3255571 w 10008619"/>
              <a:gd name="connsiteY9" fmla="*/ 1713895 h 4112039"/>
              <a:gd name="connsiteX10" fmla="*/ 3600627 w 10008619"/>
              <a:gd name="connsiteY10" fmla="*/ 2076205 h 4112039"/>
              <a:gd name="connsiteX11" fmla="*/ 4014695 w 10008619"/>
              <a:gd name="connsiteY11" fmla="*/ 2559284 h 4112039"/>
              <a:gd name="connsiteX12" fmla="*/ 4601292 w 10008619"/>
              <a:gd name="connsiteY12" fmla="*/ 2542031 h 4112039"/>
              <a:gd name="connsiteX13" fmla="*/ 5002685 w 10008619"/>
              <a:gd name="connsiteY13" fmla="*/ 2019590 h 4112039"/>
              <a:gd name="connsiteX14" fmla="*/ 4998107 w 10008619"/>
              <a:gd name="connsiteY14" fmla="*/ 523450 h 4112039"/>
              <a:gd name="connsiteX15" fmla="*/ 5528781 w 10008619"/>
              <a:gd name="connsiteY15" fmla="*/ 20243 h 4112039"/>
              <a:gd name="connsiteX16" fmla="*/ 7098789 w 10008619"/>
              <a:gd name="connsiteY16" fmla="*/ 51873 h 4112039"/>
              <a:gd name="connsiteX17" fmla="*/ 7568778 w 10008619"/>
              <a:gd name="connsiteY17" fmla="*/ 402680 h 4112039"/>
              <a:gd name="connsiteX18" fmla="*/ 7551525 w 10008619"/>
              <a:gd name="connsiteY18" fmla="*/ 1368839 h 4112039"/>
              <a:gd name="connsiteX19" fmla="*/ 7917003 w 10008619"/>
              <a:gd name="connsiteY19" fmla="*/ 1726250 h 4112039"/>
              <a:gd name="connsiteX20" fmla="*/ 8638454 w 10008619"/>
              <a:gd name="connsiteY20" fmla="*/ 1713895 h 4112039"/>
              <a:gd name="connsiteX21" fmla="*/ 9112226 w 10008619"/>
              <a:gd name="connsiteY21" fmla="*/ 1722485 h 4112039"/>
              <a:gd name="connsiteX22" fmla="*/ 10008619 w 10008619"/>
              <a:gd name="connsiteY22" fmla="*/ 3719537 h 4112039"/>
              <a:gd name="connsiteX23" fmla="*/ 8034605 w 10008619"/>
              <a:gd name="connsiteY23" fmla="*/ 3611707 h 4112039"/>
              <a:gd name="connsiteX24" fmla="*/ 6102288 w 10008619"/>
              <a:gd name="connsiteY24" fmla="*/ 3922258 h 4112039"/>
              <a:gd name="connsiteX25" fmla="*/ 3893925 w 10008619"/>
              <a:gd name="connsiteY25" fmla="*/ 4112039 h 4112039"/>
              <a:gd name="connsiteX26" fmla="*/ 995450 w 10008619"/>
              <a:gd name="connsiteY26" fmla="*/ 3059616 h 4112039"/>
              <a:gd name="connsiteX27" fmla="*/ 0 w 10008619"/>
              <a:gd name="connsiteY27" fmla="*/ 1162469 h 4112039"/>
              <a:gd name="connsiteX0" fmla="*/ 0 w 10008619"/>
              <a:gd name="connsiteY0" fmla="*/ 1162469 h 4166673"/>
              <a:gd name="connsiteX1" fmla="*/ 18770 w 10008619"/>
              <a:gd name="connsiteY1" fmla="*/ 998851 h 4166673"/>
              <a:gd name="connsiteX2" fmla="*/ 117492 w 10008619"/>
              <a:gd name="connsiteY2" fmla="*/ 1055792 h 4166673"/>
              <a:gd name="connsiteX3" fmla="*/ 115556 w 10008619"/>
              <a:gd name="connsiteY3" fmla="*/ 402680 h 4166673"/>
              <a:gd name="connsiteX4" fmla="*/ 374348 w 10008619"/>
              <a:gd name="connsiteY4" fmla="*/ 57624 h 4166673"/>
              <a:gd name="connsiteX5" fmla="*/ 1167978 w 10008619"/>
              <a:gd name="connsiteY5" fmla="*/ 23118 h 4166673"/>
              <a:gd name="connsiteX6" fmla="*/ 1582046 w 10008619"/>
              <a:gd name="connsiteY6" fmla="*/ 385427 h 4166673"/>
              <a:gd name="connsiteX7" fmla="*/ 1582046 w 10008619"/>
              <a:gd name="connsiteY7" fmla="*/ 1299827 h 4166673"/>
              <a:gd name="connsiteX8" fmla="*/ 1978861 w 10008619"/>
              <a:gd name="connsiteY8" fmla="*/ 1713895 h 4166673"/>
              <a:gd name="connsiteX9" fmla="*/ 3255571 w 10008619"/>
              <a:gd name="connsiteY9" fmla="*/ 1713895 h 4166673"/>
              <a:gd name="connsiteX10" fmla="*/ 3600627 w 10008619"/>
              <a:gd name="connsiteY10" fmla="*/ 2076205 h 4166673"/>
              <a:gd name="connsiteX11" fmla="*/ 4014695 w 10008619"/>
              <a:gd name="connsiteY11" fmla="*/ 2559284 h 4166673"/>
              <a:gd name="connsiteX12" fmla="*/ 4601292 w 10008619"/>
              <a:gd name="connsiteY12" fmla="*/ 2542031 h 4166673"/>
              <a:gd name="connsiteX13" fmla="*/ 5002685 w 10008619"/>
              <a:gd name="connsiteY13" fmla="*/ 2019590 h 4166673"/>
              <a:gd name="connsiteX14" fmla="*/ 4998107 w 10008619"/>
              <a:gd name="connsiteY14" fmla="*/ 523450 h 4166673"/>
              <a:gd name="connsiteX15" fmla="*/ 5528781 w 10008619"/>
              <a:gd name="connsiteY15" fmla="*/ 20243 h 4166673"/>
              <a:gd name="connsiteX16" fmla="*/ 7098789 w 10008619"/>
              <a:gd name="connsiteY16" fmla="*/ 51873 h 4166673"/>
              <a:gd name="connsiteX17" fmla="*/ 7568778 w 10008619"/>
              <a:gd name="connsiteY17" fmla="*/ 402680 h 4166673"/>
              <a:gd name="connsiteX18" fmla="*/ 7551525 w 10008619"/>
              <a:gd name="connsiteY18" fmla="*/ 1368839 h 4166673"/>
              <a:gd name="connsiteX19" fmla="*/ 7917003 w 10008619"/>
              <a:gd name="connsiteY19" fmla="*/ 1726250 h 4166673"/>
              <a:gd name="connsiteX20" fmla="*/ 8638454 w 10008619"/>
              <a:gd name="connsiteY20" fmla="*/ 1713895 h 4166673"/>
              <a:gd name="connsiteX21" fmla="*/ 9112226 w 10008619"/>
              <a:gd name="connsiteY21" fmla="*/ 1722485 h 4166673"/>
              <a:gd name="connsiteX22" fmla="*/ 10008619 w 10008619"/>
              <a:gd name="connsiteY22" fmla="*/ 3719537 h 4166673"/>
              <a:gd name="connsiteX23" fmla="*/ 8034605 w 10008619"/>
              <a:gd name="connsiteY23" fmla="*/ 3611707 h 4166673"/>
              <a:gd name="connsiteX24" fmla="*/ 6102288 w 10008619"/>
              <a:gd name="connsiteY24" fmla="*/ 3922258 h 4166673"/>
              <a:gd name="connsiteX25" fmla="*/ 3893925 w 10008619"/>
              <a:gd name="connsiteY25" fmla="*/ 4112039 h 4166673"/>
              <a:gd name="connsiteX26" fmla="*/ 2082128 w 10008619"/>
              <a:gd name="connsiteY26" fmla="*/ 3669216 h 4166673"/>
              <a:gd name="connsiteX27" fmla="*/ 0 w 10008619"/>
              <a:gd name="connsiteY27" fmla="*/ 1162469 h 4166673"/>
              <a:gd name="connsiteX0" fmla="*/ 0 w 10008619"/>
              <a:gd name="connsiteY0" fmla="*/ 1162469 h 4166673"/>
              <a:gd name="connsiteX1" fmla="*/ 18770 w 10008619"/>
              <a:gd name="connsiteY1" fmla="*/ 998851 h 4166673"/>
              <a:gd name="connsiteX2" fmla="*/ 117492 w 10008619"/>
              <a:gd name="connsiteY2" fmla="*/ 1055792 h 4166673"/>
              <a:gd name="connsiteX3" fmla="*/ 115556 w 10008619"/>
              <a:gd name="connsiteY3" fmla="*/ 402680 h 4166673"/>
              <a:gd name="connsiteX4" fmla="*/ 374348 w 10008619"/>
              <a:gd name="connsiteY4" fmla="*/ 57624 h 4166673"/>
              <a:gd name="connsiteX5" fmla="*/ 1167978 w 10008619"/>
              <a:gd name="connsiteY5" fmla="*/ 23118 h 4166673"/>
              <a:gd name="connsiteX6" fmla="*/ 1582046 w 10008619"/>
              <a:gd name="connsiteY6" fmla="*/ 385427 h 4166673"/>
              <a:gd name="connsiteX7" fmla="*/ 1582046 w 10008619"/>
              <a:gd name="connsiteY7" fmla="*/ 1299827 h 4166673"/>
              <a:gd name="connsiteX8" fmla="*/ 1978861 w 10008619"/>
              <a:gd name="connsiteY8" fmla="*/ 1713895 h 4166673"/>
              <a:gd name="connsiteX9" fmla="*/ 3255571 w 10008619"/>
              <a:gd name="connsiteY9" fmla="*/ 1713895 h 4166673"/>
              <a:gd name="connsiteX10" fmla="*/ 3600627 w 10008619"/>
              <a:gd name="connsiteY10" fmla="*/ 2076205 h 4166673"/>
              <a:gd name="connsiteX11" fmla="*/ 4014695 w 10008619"/>
              <a:gd name="connsiteY11" fmla="*/ 2559284 h 4166673"/>
              <a:gd name="connsiteX12" fmla="*/ 4601292 w 10008619"/>
              <a:gd name="connsiteY12" fmla="*/ 2542031 h 4166673"/>
              <a:gd name="connsiteX13" fmla="*/ 5002685 w 10008619"/>
              <a:gd name="connsiteY13" fmla="*/ 2019590 h 4166673"/>
              <a:gd name="connsiteX14" fmla="*/ 4998107 w 10008619"/>
              <a:gd name="connsiteY14" fmla="*/ 523450 h 4166673"/>
              <a:gd name="connsiteX15" fmla="*/ 5528781 w 10008619"/>
              <a:gd name="connsiteY15" fmla="*/ 20243 h 4166673"/>
              <a:gd name="connsiteX16" fmla="*/ 7098789 w 10008619"/>
              <a:gd name="connsiteY16" fmla="*/ 51873 h 4166673"/>
              <a:gd name="connsiteX17" fmla="*/ 7568778 w 10008619"/>
              <a:gd name="connsiteY17" fmla="*/ 402680 h 4166673"/>
              <a:gd name="connsiteX18" fmla="*/ 7551525 w 10008619"/>
              <a:gd name="connsiteY18" fmla="*/ 1368839 h 4166673"/>
              <a:gd name="connsiteX19" fmla="*/ 7917003 w 10008619"/>
              <a:gd name="connsiteY19" fmla="*/ 1726250 h 4166673"/>
              <a:gd name="connsiteX20" fmla="*/ 8638454 w 10008619"/>
              <a:gd name="connsiteY20" fmla="*/ 1713895 h 4166673"/>
              <a:gd name="connsiteX21" fmla="*/ 9112226 w 10008619"/>
              <a:gd name="connsiteY21" fmla="*/ 1722485 h 4166673"/>
              <a:gd name="connsiteX22" fmla="*/ 10008619 w 10008619"/>
              <a:gd name="connsiteY22" fmla="*/ 3719537 h 4166673"/>
              <a:gd name="connsiteX23" fmla="*/ 8034605 w 10008619"/>
              <a:gd name="connsiteY23" fmla="*/ 3611707 h 4166673"/>
              <a:gd name="connsiteX24" fmla="*/ 6102288 w 10008619"/>
              <a:gd name="connsiteY24" fmla="*/ 3922258 h 4166673"/>
              <a:gd name="connsiteX25" fmla="*/ 3893925 w 10008619"/>
              <a:gd name="connsiteY25" fmla="*/ 4112039 h 4166673"/>
              <a:gd name="connsiteX26" fmla="*/ 2309140 w 10008619"/>
              <a:gd name="connsiteY26" fmla="*/ 3669216 h 4166673"/>
              <a:gd name="connsiteX27" fmla="*/ 0 w 10008619"/>
              <a:gd name="connsiteY27" fmla="*/ 1162469 h 4166673"/>
              <a:gd name="connsiteX0" fmla="*/ 0 w 10769031"/>
              <a:gd name="connsiteY0" fmla="*/ 1162469 h 4166673"/>
              <a:gd name="connsiteX1" fmla="*/ 18770 w 10769031"/>
              <a:gd name="connsiteY1" fmla="*/ 998851 h 4166673"/>
              <a:gd name="connsiteX2" fmla="*/ 117492 w 10769031"/>
              <a:gd name="connsiteY2" fmla="*/ 1055792 h 4166673"/>
              <a:gd name="connsiteX3" fmla="*/ 115556 w 10769031"/>
              <a:gd name="connsiteY3" fmla="*/ 402680 h 4166673"/>
              <a:gd name="connsiteX4" fmla="*/ 374348 w 10769031"/>
              <a:gd name="connsiteY4" fmla="*/ 57624 h 4166673"/>
              <a:gd name="connsiteX5" fmla="*/ 1167978 w 10769031"/>
              <a:gd name="connsiteY5" fmla="*/ 23118 h 4166673"/>
              <a:gd name="connsiteX6" fmla="*/ 1582046 w 10769031"/>
              <a:gd name="connsiteY6" fmla="*/ 385427 h 4166673"/>
              <a:gd name="connsiteX7" fmla="*/ 1582046 w 10769031"/>
              <a:gd name="connsiteY7" fmla="*/ 1299827 h 4166673"/>
              <a:gd name="connsiteX8" fmla="*/ 1978861 w 10769031"/>
              <a:gd name="connsiteY8" fmla="*/ 1713895 h 4166673"/>
              <a:gd name="connsiteX9" fmla="*/ 3255571 w 10769031"/>
              <a:gd name="connsiteY9" fmla="*/ 1713895 h 4166673"/>
              <a:gd name="connsiteX10" fmla="*/ 3600627 w 10769031"/>
              <a:gd name="connsiteY10" fmla="*/ 2076205 h 4166673"/>
              <a:gd name="connsiteX11" fmla="*/ 4014695 w 10769031"/>
              <a:gd name="connsiteY11" fmla="*/ 2559284 h 4166673"/>
              <a:gd name="connsiteX12" fmla="*/ 4601292 w 10769031"/>
              <a:gd name="connsiteY12" fmla="*/ 2542031 h 4166673"/>
              <a:gd name="connsiteX13" fmla="*/ 5002685 w 10769031"/>
              <a:gd name="connsiteY13" fmla="*/ 2019590 h 4166673"/>
              <a:gd name="connsiteX14" fmla="*/ 4998107 w 10769031"/>
              <a:gd name="connsiteY14" fmla="*/ 523450 h 4166673"/>
              <a:gd name="connsiteX15" fmla="*/ 5528781 w 10769031"/>
              <a:gd name="connsiteY15" fmla="*/ 20243 h 4166673"/>
              <a:gd name="connsiteX16" fmla="*/ 7098789 w 10769031"/>
              <a:gd name="connsiteY16" fmla="*/ 51873 h 4166673"/>
              <a:gd name="connsiteX17" fmla="*/ 7568778 w 10769031"/>
              <a:gd name="connsiteY17" fmla="*/ 402680 h 4166673"/>
              <a:gd name="connsiteX18" fmla="*/ 7551525 w 10769031"/>
              <a:gd name="connsiteY18" fmla="*/ 1368839 h 4166673"/>
              <a:gd name="connsiteX19" fmla="*/ 7917003 w 10769031"/>
              <a:gd name="connsiteY19" fmla="*/ 1726250 h 4166673"/>
              <a:gd name="connsiteX20" fmla="*/ 8638454 w 10769031"/>
              <a:gd name="connsiteY20" fmla="*/ 1713895 h 4166673"/>
              <a:gd name="connsiteX21" fmla="*/ 9112226 w 10769031"/>
              <a:gd name="connsiteY21" fmla="*/ 1722485 h 4166673"/>
              <a:gd name="connsiteX22" fmla="*/ 10769031 w 10769031"/>
              <a:gd name="connsiteY22" fmla="*/ 3414737 h 4166673"/>
              <a:gd name="connsiteX23" fmla="*/ 8034605 w 10769031"/>
              <a:gd name="connsiteY23" fmla="*/ 3611707 h 4166673"/>
              <a:gd name="connsiteX24" fmla="*/ 6102288 w 10769031"/>
              <a:gd name="connsiteY24" fmla="*/ 3922258 h 4166673"/>
              <a:gd name="connsiteX25" fmla="*/ 3893925 w 10769031"/>
              <a:gd name="connsiteY25" fmla="*/ 4112039 h 4166673"/>
              <a:gd name="connsiteX26" fmla="*/ 2309140 w 10769031"/>
              <a:gd name="connsiteY26" fmla="*/ 3669216 h 4166673"/>
              <a:gd name="connsiteX27" fmla="*/ 0 w 10769031"/>
              <a:gd name="connsiteY27" fmla="*/ 1162469 h 4166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769031" h="4166673">
                <a:moveTo>
                  <a:pt x="0" y="1162469"/>
                </a:moveTo>
                <a:lnTo>
                  <a:pt x="18770" y="998851"/>
                </a:lnTo>
                <a:lnTo>
                  <a:pt x="117492" y="1055792"/>
                </a:lnTo>
                <a:cubicBezTo>
                  <a:pt x="116847" y="838088"/>
                  <a:pt x="116201" y="620384"/>
                  <a:pt x="115556" y="402680"/>
                </a:cubicBezTo>
                <a:cubicBezTo>
                  <a:pt x="158688" y="224401"/>
                  <a:pt x="198944" y="120884"/>
                  <a:pt x="374348" y="57624"/>
                </a:cubicBezTo>
                <a:lnTo>
                  <a:pt x="1167978" y="23118"/>
                </a:lnTo>
                <a:cubicBezTo>
                  <a:pt x="1369261" y="77752"/>
                  <a:pt x="1513035" y="172642"/>
                  <a:pt x="1582046" y="385427"/>
                </a:cubicBezTo>
                <a:lnTo>
                  <a:pt x="1582046" y="1299827"/>
                </a:lnTo>
                <a:cubicBezTo>
                  <a:pt x="1581883" y="1462772"/>
                  <a:pt x="1623943" y="1696700"/>
                  <a:pt x="1978861" y="1713895"/>
                </a:cubicBezTo>
                <a:lnTo>
                  <a:pt x="3255571" y="1713895"/>
                </a:lnTo>
                <a:cubicBezTo>
                  <a:pt x="3459843" y="1709995"/>
                  <a:pt x="3570736" y="1864926"/>
                  <a:pt x="3600627" y="2076205"/>
                </a:cubicBezTo>
                <a:cubicBezTo>
                  <a:pt x="3570585" y="2513277"/>
                  <a:pt x="3887947" y="2558124"/>
                  <a:pt x="4014695" y="2559284"/>
                </a:cubicBezTo>
                <a:lnTo>
                  <a:pt x="4601292" y="2542031"/>
                </a:lnTo>
                <a:cubicBezTo>
                  <a:pt x="4932458" y="2521349"/>
                  <a:pt x="5003373" y="2395770"/>
                  <a:pt x="5002685" y="2019590"/>
                </a:cubicBezTo>
                <a:cubicBezTo>
                  <a:pt x="4999960" y="1657281"/>
                  <a:pt x="4993311" y="863180"/>
                  <a:pt x="4998107" y="523450"/>
                </a:cubicBezTo>
                <a:cubicBezTo>
                  <a:pt x="4998579" y="219005"/>
                  <a:pt x="5186520" y="0"/>
                  <a:pt x="5528781" y="20243"/>
                </a:cubicBezTo>
                <a:lnTo>
                  <a:pt x="7098789" y="51873"/>
                </a:lnTo>
                <a:cubicBezTo>
                  <a:pt x="7551082" y="26472"/>
                  <a:pt x="7550539" y="238525"/>
                  <a:pt x="7568778" y="402680"/>
                </a:cubicBezTo>
                <a:cubicBezTo>
                  <a:pt x="7587296" y="654914"/>
                  <a:pt x="7493487" y="1148244"/>
                  <a:pt x="7551525" y="1368839"/>
                </a:cubicBezTo>
                <a:cubicBezTo>
                  <a:pt x="7609563" y="1589434"/>
                  <a:pt x="7735848" y="1668741"/>
                  <a:pt x="7917003" y="1726250"/>
                </a:cubicBezTo>
                <a:lnTo>
                  <a:pt x="8638454" y="1713895"/>
                </a:lnTo>
                <a:lnTo>
                  <a:pt x="9112226" y="1722485"/>
                </a:lnTo>
                <a:lnTo>
                  <a:pt x="10769031" y="3414737"/>
                </a:lnTo>
                <a:cubicBezTo>
                  <a:pt x="10589428" y="3729607"/>
                  <a:pt x="8812395" y="3527120"/>
                  <a:pt x="8034605" y="3611707"/>
                </a:cubicBezTo>
                <a:cubicBezTo>
                  <a:pt x="7256815" y="3696294"/>
                  <a:pt x="6792401" y="3838869"/>
                  <a:pt x="6102288" y="3922258"/>
                </a:cubicBezTo>
                <a:lnTo>
                  <a:pt x="3893925" y="4112039"/>
                </a:lnTo>
                <a:cubicBezTo>
                  <a:pt x="3042785" y="3968265"/>
                  <a:pt x="2938868" y="4166673"/>
                  <a:pt x="2309140" y="3669216"/>
                </a:cubicBezTo>
                <a:lnTo>
                  <a:pt x="0" y="1162469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19000"/>
                </a:schemeClr>
              </a:gs>
              <a:gs pos="69000">
                <a:schemeClr val="bg1">
                  <a:lumMod val="8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1485901" y="2658613"/>
            <a:ext cx="8591550" cy="2605088"/>
          </a:xfrm>
          <a:custGeom>
            <a:avLst/>
            <a:gdLst/>
            <a:ahLst/>
            <a:cxnLst>
              <a:cxn ang="0">
                <a:pos x="774" y="10"/>
              </a:cxn>
              <a:cxn ang="0">
                <a:pos x="882" y="70"/>
              </a:cxn>
              <a:cxn ang="0">
                <a:pos x="966" y="199"/>
              </a:cxn>
              <a:cxn ang="0">
                <a:pos x="982" y="843"/>
              </a:cxn>
              <a:cxn ang="0">
                <a:pos x="1008" y="950"/>
              </a:cxn>
              <a:cxn ang="0">
                <a:pos x="1094" y="1039"/>
              </a:cxn>
              <a:cxn ang="0">
                <a:pos x="2017" y="1051"/>
              </a:cxn>
              <a:cxn ang="0">
                <a:pos x="2143" y="1095"/>
              </a:cxn>
              <a:cxn ang="0">
                <a:pos x="2234" y="1224"/>
              </a:cxn>
              <a:cxn ang="0">
                <a:pos x="2246" y="1359"/>
              </a:cxn>
              <a:cxn ang="0">
                <a:pos x="2288" y="1481"/>
              </a:cxn>
              <a:cxn ang="0">
                <a:pos x="2418" y="1564"/>
              </a:cxn>
              <a:cxn ang="0">
                <a:pos x="2910" y="1564"/>
              </a:cxn>
              <a:cxn ang="0">
                <a:pos x="3015" y="1518"/>
              </a:cxn>
              <a:cxn ang="0">
                <a:pos x="3078" y="1415"/>
              </a:cxn>
              <a:cxn ang="0">
                <a:pos x="3090" y="229"/>
              </a:cxn>
              <a:cxn ang="0">
                <a:pos x="3146" y="113"/>
              </a:cxn>
              <a:cxn ang="0">
                <a:pos x="3267" y="22"/>
              </a:cxn>
              <a:cxn ang="0">
                <a:pos x="4528" y="3"/>
              </a:cxn>
              <a:cxn ang="0">
                <a:pos x="4654" y="42"/>
              </a:cxn>
              <a:cxn ang="0">
                <a:pos x="4753" y="180"/>
              </a:cxn>
              <a:cxn ang="0">
                <a:pos x="4768" y="859"/>
              </a:cxn>
              <a:cxn ang="0">
                <a:pos x="4803" y="976"/>
              </a:cxn>
              <a:cxn ang="0">
                <a:pos x="4922" y="1051"/>
              </a:cxn>
              <a:cxn ang="0">
                <a:pos x="4962" y="1128"/>
              </a:cxn>
              <a:cxn ang="0">
                <a:pos x="4803" y="1081"/>
              </a:cxn>
              <a:cxn ang="0">
                <a:pos x="4713" y="951"/>
              </a:cxn>
              <a:cxn ang="0">
                <a:pos x="4694" y="843"/>
              </a:cxn>
              <a:cxn ang="0">
                <a:pos x="4673" y="173"/>
              </a:cxn>
              <a:cxn ang="0">
                <a:pos x="4587" y="91"/>
              </a:cxn>
              <a:cxn ang="0">
                <a:pos x="3363" y="75"/>
              </a:cxn>
              <a:cxn ang="0">
                <a:pos x="3225" y="133"/>
              </a:cxn>
              <a:cxn ang="0">
                <a:pos x="3167" y="224"/>
              </a:cxn>
              <a:cxn ang="0">
                <a:pos x="3155" y="1380"/>
              </a:cxn>
              <a:cxn ang="0">
                <a:pos x="3101" y="1536"/>
              </a:cxn>
              <a:cxn ang="0">
                <a:pos x="2992" y="1616"/>
              </a:cxn>
              <a:cxn ang="0">
                <a:pos x="2882" y="1641"/>
              </a:cxn>
              <a:cxn ang="0">
                <a:pos x="2328" y="1611"/>
              </a:cxn>
              <a:cxn ang="0">
                <a:pos x="2206" y="1481"/>
              </a:cxn>
              <a:cxn ang="0">
                <a:pos x="2173" y="1341"/>
              </a:cxn>
              <a:cxn ang="0">
                <a:pos x="2146" y="1200"/>
              </a:cxn>
              <a:cxn ang="0">
                <a:pos x="2040" y="1128"/>
              </a:cxn>
              <a:cxn ang="0">
                <a:pos x="1110" y="1118"/>
              </a:cxn>
              <a:cxn ang="0">
                <a:pos x="965" y="1021"/>
              </a:cxn>
              <a:cxn ang="0">
                <a:pos x="912" y="876"/>
              </a:cxn>
              <a:cxn ang="0">
                <a:pos x="905" y="255"/>
              </a:cxn>
              <a:cxn ang="0">
                <a:pos x="849" y="138"/>
              </a:cxn>
              <a:cxn ang="0">
                <a:pos x="768" y="85"/>
              </a:cxn>
              <a:cxn ang="0">
                <a:pos x="719" y="73"/>
              </a:cxn>
              <a:cxn ang="0">
                <a:pos x="159" y="105"/>
              </a:cxn>
              <a:cxn ang="0">
                <a:pos x="82" y="220"/>
              </a:cxn>
              <a:cxn ang="0">
                <a:pos x="72" y="615"/>
              </a:cxn>
              <a:cxn ang="0">
                <a:pos x="3" y="245"/>
              </a:cxn>
              <a:cxn ang="0">
                <a:pos x="52" y="112"/>
              </a:cxn>
              <a:cxn ang="0">
                <a:pos x="185" y="14"/>
              </a:cxn>
            </a:cxnLst>
            <a:rect l="0" t="0" r="r" b="b"/>
            <a:pathLst>
              <a:path w="5412" h="1641">
                <a:moveTo>
                  <a:pt x="276" y="0"/>
                </a:moveTo>
                <a:lnTo>
                  <a:pt x="725" y="0"/>
                </a:lnTo>
                <a:lnTo>
                  <a:pt x="747" y="3"/>
                </a:lnTo>
                <a:lnTo>
                  <a:pt x="774" y="10"/>
                </a:lnTo>
                <a:lnTo>
                  <a:pt x="800" y="19"/>
                </a:lnTo>
                <a:lnTo>
                  <a:pt x="828" y="33"/>
                </a:lnTo>
                <a:lnTo>
                  <a:pt x="856" y="49"/>
                </a:lnTo>
                <a:lnTo>
                  <a:pt x="882" y="70"/>
                </a:lnTo>
                <a:lnTo>
                  <a:pt x="909" y="94"/>
                </a:lnTo>
                <a:lnTo>
                  <a:pt x="931" y="124"/>
                </a:lnTo>
                <a:lnTo>
                  <a:pt x="951" y="159"/>
                </a:lnTo>
                <a:lnTo>
                  <a:pt x="966" y="199"/>
                </a:lnTo>
                <a:lnTo>
                  <a:pt x="975" y="245"/>
                </a:lnTo>
                <a:lnTo>
                  <a:pt x="980" y="297"/>
                </a:lnTo>
                <a:lnTo>
                  <a:pt x="980" y="829"/>
                </a:lnTo>
                <a:lnTo>
                  <a:pt x="982" y="843"/>
                </a:lnTo>
                <a:lnTo>
                  <a:pt x="984" y="866"/>
                </a:lnTo>
                <a:lnTo>
                  <a:pt x="989" y="892"/>
                </a:lnTo>
                <a:lnTo>
                  <a:pt x="996" y="920"/>
                </a:lnTo>
                <a:lnTo>
                  <a:pt x="1008" y="950"/>
                </a:lnTo>
                <a:lnTo>
                  <a:pt x="1024" y="979"/>
                </a:lnTo>
                <a:lnTo>
                  <a:pt x="1045" y="1006"/>
                </a:lnTo>
                <a:lnTo>
                  <a:pt x="1068" y="1025"/>
                </a:lnTo>
                <a:lnTo>
                  <a:pt x="1094" y="1039"/>
                </a:lnTo>
                <a:lnTo>
                  <a:pt x="1124" y="1046"/>
                </a:lnTo>
                <a:lnTo>
                  <a:pt x="1159" y="1049"/>
                </a:lnTo>
                <a:lnTo>
                  <a:pt x="1998" y="1049"/>
                </a:lnTo>
                <a:lnTo>
                  <a:pt x="2017" y="1051"/>
                </a:lnTo>
                <a:lnTo>
                  <a:pt x="2041" y="1055"/>
                </a:lnTo>
                <a:lnTo>
                  <a:pt x="2073" y="1062"/>
                </a:lnTo>
                <a:lnTo>
                  <a:pt x="2108" y="1076"/>
                </a:lnTo>
                <a:lnTo>
                  <a:pt x="2143" y="1095"/>
                </a:lnTo>
                <a:lnTo>
                  <a:pt x="2176" y="1121"/>
                </a:lnTo>
                <a:lnTo>
                  <a:pt x="2202" y="1151"/>
                </a:lnTo>
                <a:lnTo>
                  <a:pt x="2222" y="1186"/>
                </a:lnTo>
                <a:lnTo>
                  <a:pt x="2234" y="1224"/>
                </a:lnTo>
                <a:lnTo>
                  <a:pt x="2243" y="1268"/>
                </a:lnTo>
                <a:lnTo>
                  <a:pt x="2244" y="1315"/>
                </a:lnTo>
                <a:lnTo>
                  <a:pt x="2244" y="1336"/>
                </a:lnTo>
                <a:lnTo>
                  <a:pt x="2246" y="1359"/>
                </a:lnTo>
                <a:lnTo>
                  <a:pt x="2251" y="1387"/>
                </a:lnTo>
                <a:lnTo>
                  <a:pt x="2258" y="1417"/>
                </a:lnTo>
                <a:lnTo>
                  <a:pt x="2271" y="1450"/>
                </a:lnTo>
                <a:lnTo>
                  <a:pt x="2288" y="1481"/>
                </a:lnTo>
                <a:lnTo>
                  <a:pt x="2311" y="1511"/>
                </a:lnTo>
                <a:lnTo>
                  <a:pt x="2341" y="1536"/>
                </a:lnTo>
                <a:lnTo>
                  <a:pt x="2378" y="1553"/>
                </a:lnTo>
                <a:lnTo>
                  <a:pt x="2418" y="1564"/>
                </a:lnTo>
                <a:lnTo>
                  <a:pt x="2465" y="1567"/>
                </a:lnTo>
                <a:lnTo>
                  <a:pt x="2885" y="1567"/>
                </a:lnTo>
                <a:lnTo>
                  <a:pt x="2896" y="1565"/>
                </a:lnTo>
                <a:lnTo>
                  <a:pt x="2910" y="1564"/>
                </a:lnTo>
                <a:lnTo>
                  <a:pt x="2927" y="1560"/>
                </a:lnTo>
                <a:lnTo>
                  <a:pt x="2969" y="1546"/>
                </a:lnTo>
                <a:lnTo>
                  <a:pt x="2992" y="1534"/>
                </a:lnTo>
                <a:lnTo>
                  <a:pt x="3015" y="1518"/>
                </a:lnTo>
                <a:lnTo>
                  <a:pt x="3034" y="1501"/>
                </a:lnTo>
                <a:lnTo>
                  <a:pt x="3053" y="1476"/>
                </a:lnTo>
                <a:lnTo>
                  <a:pt x="3067" y="1448"/>
                </a:lnTo>
                <a:lnTo>
                  <a:pt x="3078" y="1415"/>
                </a:lnTo>
                <a:lnTo>
                  <a:pt x="3083" y="1376"/>
                </a:lnTo>
                <a:lnTo>
                  <a:pt x="3083" y="278"/>
                </a:lnTo>
                <a:lnTo>
                  <a:pt x="3085" y="255"/>
                </a:lnTo>
                <a:lnTo>
                  <a:pt x="3090" y="229"/>
                </a:lnTo>
                <a:lnTo>
                  <a:pt x="3099" y="201"/>
                </a:lnTo>
                <a:lnTo>
                  <a:pt x="3111" y="171"/>
                </a:lnTo>
                <a:lnTo>
                  <a:pt x="3127" y="141"/>
                </a:lnTo>
                <a:lnTo>
                  <a:pt x="3146" y="113"/>
                </a:lnTo>
                <a:lnTo>
                  <a:pt x="3169" y="85"/>
                </a:lnTo>
                <a:lnTo>
                  <a:pt x="3197" y="61"/>
                </a:lnTo>
                <a:lnTo>
                  <a:pt x="3230" y="40"/>
                </a:lnTo>
                <a:lnTo>
                  <a:pt x="3267" y="22"/>
                </a:lnTo>
                <a:lnTo>
                  <a:pt x="3311" y="8"/>
                </a:lnTo>
                <a:lnTo>
                  <a:pt x="3360" y="1"/>
                </a:lnTo>
                <a:lnTo>
                  <a:pt x="4508" y="1"/>
                </a:lnTo>
                <a:lnTo>
                  <a:pt x="4528" y="3"/>
                </a:lnTo>
                <a:lnTo>
                  <a:pt x="4554" y="5"/>
                </a:lnTo>
                <a:lnTo>
                  <a:pt x="4585" y="12"/>
                </a:lnTo>
                <a:lnTo>
                  <a:pt x="4619" y="24"/>
                </a:lnTo>
                <a:lnTo>
                  <a:pt x="4654" y="42"/>
                </a:lnTo>
                <a:lnTo>
                  <a:pt x="4687" y="68"/>
                </a:lnTo>
                <a:lnTo>
                  <a:pt x="4715" y="99"/>
                </a:lnTo>
                <a:lnTo>
                  <a:pt x="4738" y="138"/>
                </a:lnTo>
                <a:lnTo>
                  <a:pt x="4753" y="180"/>
                </a:lnTo>
                <a:lnTo>
                  <a:pt x="4762" y="229"/>
                </a:lnTo>
                <a:lnTo>
                  <a:pt x="4766" y="281"/>
                </a:lnTo>
                <a:lnTo>
                  <a:pt x="4766" y="843"/>
                </a:lnTo>
                <a:lnTo>
                  <a:pt x="4768" y="859"/>
                </a:lnTo>
                <a:lnTo>
                  <a:pt x="4769" y="883"/>
                </a:lnTo>
                <a:lnTo>
                  <a:pt x="4776" y="913"/>
                </a:lnTo>
                <a:lnTo>
                  <a:pt x="4787" y="944"/>
                </a:lnTo>
                <a:lnTo>
                  <a:pt x="4803" y="976"/>
                </a:lnTo>
                <a:lnTo>
                  <a:pt x="4825" y="1006"/>
                </a:lnTo>
                <a:lnTo>
                  <a:pt x="4853" y="1027"/>
                </a:lnTo>
                <a:lnTo>
                  <a:pt x="4885" y="1042"/>
                </a:lnTo>
                <a:lnTo>
                  <a:pt x="4922" y="1051"/>
                </a:lnTo>
                <a:lnTo>
                  <a:pt x="4962" y="1055"/>
                </a:lnTo>
                <a:lnTo>
                  <a:pt x="5412" y="1055"/>
                </a:lnTo>
                <a:lnTo>
                  <a:pt x="5412" y="1128"/>
                </a:lnTo>
                <a:lnTo>
                  <a:pt x="4962" y="1128"/>
                </a:lnTo>
                <a:lnTo>
                  <a:pt x="4916" y="1125"/>
                </a:lnTo>
                <a:lnTo>
                  <a:pt x="4874" y="1116"/>
                </a:lnTo>
                <a:lnTo>
                  <a:pt x="4838" y="1102"/>
                </a:lnTo>
                <a:lnTo>
                  <a:pt x="4803" y="1081"/>
                </a:lnTo>
                <a:lnTo>
                  <a:pt x="4773" y="1055"/>
                </a:lnTo>
                <a:lnTo>
                  <a:pt x="4746" y="1021"/>
                </a:lnTo>
                <a:lnTo>
                  <a:pt x="4727" y="986"/>
                </a:lnTo>
                <a:lnTo>
                  <a:pt x="4713" y="951"/>
                </a:lnTo>
                <a:lnTo>
                  <a:pt x="4703" y="918"/>
                </a:lnTo>
                <a:lnTo>
                  <a:pt x="4697" y="887"/>
                </a:lnTo>
                <a:lnTo>
                  <a:pt x="4696" y="862"/>
                </a:lnTo>
                <a:lnTo>
                  <a:pt x="4694" y="843"/>
                </a:lnTo>
                <a:lnTo>
                  <a:pt x="4694" y="281"/>
                </a:lnTo>
                <a:lnTo>
                  <a:pt x="4692" y="241"/>
                </a:lnTo>
                <a:lnTo>
                  <a:pt x="4685" y="204"/>
                </a:lnTo>
                <a:lnTo>
                  <a:pt x="4673" y="173"/>
                </a:lnTo>
                <a:lnTo>
                  <a:pt x="4657" y="145"/>
                </a:lnTo>
                <a:lnTo>
                  <a:pt x="4638" y="122"/>
                </a:lnTo>
                <a:lnTo>
                  <a:pt x="4613" y="103"/>
                </a:lnTo>
                <a:lnTo>
                  <a:pt x="4587" y="91"/>
                </a:lnTo>
                <a:lnTo>
                  <a:pt x="4561" y="82"/>
                </a:lnTo>
                <a:lnTo>
                  <a:pt x="4536" y="77"/>
                </a:lnTo>
                <a:lnTo>
                  <a:pt x="4519" y="75"/>
                </a:lnTo>
                <a:lnTo>
                  <a:pt x="3363" y="75"/>
                </a:lnTo>
                <a:lnTo>
                  <a:pt x="3320" y="82"/>
                </a:lnTo>
                <a:lnTo>
                  <a:pt x="3283" y="94"/>
                </a:lnTo>
                <a:lnTo>
                  <a:pt x="3251" y="112"/>
                </a:lnTo>
                <a:lnTo>
                  <a:pt x="3225" y="133"/>
                </a:lnTo>
                <a:lnTo>
                  <a:pt x="3206" y="154"/>
                </a:lnTo>
                <a:lnTo>
                  <a:pt x="3188" y="178"/>
                </a:lnTo>
                <a:lnTo>
                  <a:pt x="3176" y="203"/>
                </a:lnTo>
                <a:lnTo>
                  <a:pt x="3167" y="224"/>
                </a:lnTo>
                <a:lnTo>
                  <a:pt x="3162" y="245"/>
                </a:lnTo>
                <a:lnTo>
                  <a:pt x="3158" y="262"/>
                </a:lnTo>
                <a:lnTo>
                  <a:pt x="3155" y="274"/>
                </a:lnTo>
                <a:lnTo>
                  <a:pt x="3155" y="1380"/>
                </a:lnTo>
                <a:lnTo>
                  <a:pt x="3150" y="1427"/>
                </a:lnTo>
                <a:lnTo>
                  <a:pt x="3139" y="1467"/>
                </a:lnTo>
                <a:lnTo>
                  <a:pt x="3122" y="1504"/>
                </a:lnTo>
                <a:lnTo>
                  <a:pt x="3101" y="1536"/>
                </a:lnTo>
                <a:lnTo>
                  <a:pt x="3076" y="1562"/>
                </a:lnTo>
                <a:lnTo>
                  <a:pt x="3050" y="1585"/>
                </a:lnTo>
                <a:lnTo>
                  <a:pt x="3022" y="1602"/>
                </a:lnTo>
                <a:lnTo>
                  <a:pt x="2992" y="1616"/>
                </a:lnTo>
                <a:lnTo>
                  <a:pt x="2962" y="1627"/>
                </a:lnTo>
                <a:lnTo>
                  <a:pt x="2933" y="1634"/>
                </a:lnTo>
                <a:lnTo>
                  <a:pt x="2906" y="1639"/>
                </a:lnTo>
                <a:lnTo>
                  <a:pt x="2882" y="1641"/>
                </a:lnTo>
                <a:lnTo>
                  <a:pt x="2465" y="1641"/>
                </a:lnTo>
                <a:lnTo>
                  <a:pt x="2416" y="1637"/>
                </a:lnTo>
                <a:lnTo>
                  <a:pt x="2371" y="1627"/>
                </a:lnTo>
                <a:lnTo>
                  <a:pt x="2328" y="1611"/>
                </a:lnTo>
                <a:lnTo>
                  <a:pt x="2292" y="1588"/>
                </a:lnTo>
                <a:lnTo>
                  <a:pt x="2258" y="1560"/>
                </a:lnTo>
                <a:lnTo>
                  <a:pt x="2229" y="1522"/>
                </a:lnTo>
                <a:lnTo>
                  <a:pt x="2206" y="1481"/>
                </a:lnTo>
                <a:lnTo>
                  <a:pt x="2190" y="1441"/>
                </a:lnTo>
                <a:lnTo>
                  <a:pt x="2181" y="1403"/>
                </a:lnTo>
                <a:lnTo>
                  <a:pt x="2174" y="1368"/>
                </a:lnTo>
                <a:lnTo>
                  <a:pt x="2173" y="1341"/>
                </a:lnTo>
                <a:lnTo>
                  <a:pt x="2173" y="1313"/>
                </a:lnTo>
                <a:lnTo>
                  <a:pt x="2171" y="1270"/>
                </a:lnTo>
                <a:lnTo>
                  <a:pt x="2162" y="1233"/>
                </a:lnTo>
                <a:lnTo>
                  <a:pt x="2146" y="1200"/>
                </a:lnTo>
                <a:lnTo>
                  <a:pt x="2125" y="1173"/>
                </a:lnTo>
                <a:lnTo>
                  <a:pt x="2097" y="1151"/>
                </a:lnTo>
                <a:lnTo>
                  <a:pt x="2068" y="1137"/>
                </a:lnTo>
                <a:lnTo>
                  <a:pt x="2040" y="1128"/>
                </a:lnTo>
                <a:lnTo>
                  <a:pt x="2015" y="1123"/>
                </a:lnTo>
                <a:lnTo>
                  <a:pt x="1999" y="1121"/>
                </a:lnTo>
                <a:lnTo>
                  <a:pt x="1159" y="1121"/>
                </a:lnTo>
                <a:lnTo>
                  <a:pt x="1110" y="1118"/>
                </a:lnTo>
                <a:lnTo>
                  <a:pt x="1066" y="1105"/>
                </a:lnTo>
                <a:lnTo>
                  <a:pt x="1028" y="1084"/>
                </a:lnTo>
                <a:lnTo>
                  <a:pt x="993" y="1056"/>
                </a:lnTo>
                <a:lnTo>
                  <a:pt x="965" y="1021"/>
                </a:lnTo>
                <a:lnTo>
                  <a:pt x="944" y="985"/>
                </a:lnTo>
                <a:lnTo>
                  <a:pt x="928" y="946"/>
                </a:lnTo>
                <a:lnTo>
                  <a:pt x="919" y="909"/>
                </a:lnTo>
                <a:lnTo>
                  <a:pt x="912" y="876"/>
                </a:lnTo>
                <a:lnTo>
                  <a:pt x="910" y="850"/>
                </a:lnTo>
                <a:lnTo>
                  <a:pt x="909" y="832"/>
                </a:lnTo>
                <a:lnTo>
                  <a:pt x="909" y="299"/>
                </a:lnTo>
                <a:lnTo>
                  <a:pt x="905" y="255"/>
                </a:lnTo>
                <a:lnTo>
                  <a:pt x="896" y="218"/>
                </a:lnTo>
                <a:lnTo>
                  <a:pt x="882" y="187"/>
                </a:lnTo>
                <a:lnTo>
                  <a:pt x="866" y="161"/>
                </a:lnTo>
                <a:lnTo>
                  <a:pt x="849" y="138"/>
                </a:lnTo>
                <a:lnTo>
                  <a:pt x="828" y="120"/>
                </a:lnTo>
                <a:lnTo>
                  <a:pt x="809" y="105"/>
                </a:lnTo>
                <a:lnTo>
                  <a:pt x="788" y="94"/>
                </a:lnTo>
                <a:lnTo>
                  <a:pt x="768" y="85"/>
                </a:lnTo>
                <a:lnTo>
                  <a:pt x="751" y="80"/>
                </a:lnTo>
                <a:lnTo>
                  <a:pt x="737" y="77"/>
                </a:lnTo>
                <a:lnTo>
                  <a:pt x="726" y="75"/>
                </a:lnTo>
                <a:lnTo>
                  <a:pt x="719" y="73"/>
                </a:lnTo>
                <a:lnTo>
                  <a:pt x="278" y="73"/>
                </a:lnTo>
                <a:lnTo>
                  <a:pt x="233" y="77"/>
                </a:lnTo>
                <a:lnTo>
                  <a:pt x="194" y="87"/>
                </a:lnTo>
                <a:lnTo>
                  <a:pt x="159" y="105"/>
                </a:lnTo>
                <a:lnTo>
                  <a:pt x="131" y="127"/>
                </a:lnTo>
                <a:lnTo>
                  <a:pt x="108" y="157"/>
                </a:lnTo>
                <a:lnTo>
                  <a:pt x="93" y="189"/>
                </a:lnTo>
                <a:lnTo>
                  <a:pt x="82" y="220"/>
                </a:lnTo>
                <a:lnTo>
                  <a:pt x="75" y="250"/>
                </a:lnTo>
                <a:lnTo>
                  <a:pt x="73" y="273"/>
                </a:lnTo>
                <a:lnTo>
                  <a:pt x="72" y="288"/>
                </a:lnTo>
                <a:lnTo>
                  <a:pt x="72" y="615"/>
                </a:lnTo>
                <a:lnTo>
                  <a:pt x="0" y="615"/>
                </a:lnTo>
                <a:lnTo>
                  <a:pt x="0" y="288"/>
                </a:lnTo>
                <a:lnTo>
                  <a:pt x="2" y="269"/>
                </a:lnTo>
                <a:lnTo>
                  <a:pt x="3" y="245"/>
                </a:lnTo>
                <a:lnTo>
                  <a:pt x="9" y="215"/>
                </a:lnTo>
                <a:lnTo>
                  <a:pt x="19" y="182"/>
                </a:lnTo>
                <a:lnTo>
                  <a:pt x="33" y="147"/>
                </a:lnTo>
                <a:lnTo>
                  <a:pt x="52" y="112"/>
                </a:lnTo>
                <a:lnTo>
                  <a:pt x="79" y="78"/>
                </a:lnTo>
                <a:lnTo>
                  <a:pt x="110" y="50"/>
                </a:lnTo>
                <a:lnTo>
                  <a:pt x="145" y="29"/>
                </a:lnTo>
                <a:lnTo>
                  <a:pt x="185" y="14"/>
                </a:lnTo>
                <a:lnTo>
                  <a:pt x="229" y="3"/>
                </a:lnTo>
                <a:lnTo>
                  <a:pt x="27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0047289" y="4212776"/>
            <a:ext cx="363538" cy="3635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9" y="112"/>
              </a:cxn>
              <a:cxn ang="0">
                <a:pos x="0" y="229"/>
              </a:cxn>
              <a:cxn ang="0">
                <a:pos x="0" y="0"/>
              </a:cxn>
            </a:cxnLst>
            <a:rect l="0" t="0" r="r" b="b"/>
            <a:pathLst>
              <a:path w="229" h="229">
                <a:moveTo>
                  <a:pt x="0" y="0"/>
                </a:moveTo>
                <a:lnTo>
                  <a:pt x="229" y="112"/>
                </a:lnTo>
                <a:lnTo>
                  <a:pt x="0" y="22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9988552" y="4122289"/>
            <a:ext cx="549275" cy="549275"/>
          </a:xfrm>
          <a:custGeom>
            <a:avLst/>
            <a:gdLst/>
            <a:ahLst/>
            <a:cxnLst>
              <a:cxn ang="0">
                <a:pos x="72" y="115"/>
              </a:cxn>
              <a:cxn ang="0">
                <a:pos x="72" y="229"/>
              </a:cxn>
              <a:cxn ang="0">
                <a:pos x="184" y="171"/>
              </a:cxn>
              <a:cxn ang="0">
                <a:pos x="72" y="115"/>
              </a:cxn>
              <a:cxn ang="0">
                <a:pos x="0" y="0"/>
              </a:cxn>
              <a:cxn ang="0">
                <a:pos x="346" y="169"/>
              </a:cxn>
              <a:cxn ang="0">
                <a:pos x="0" y="346"/>
              </a:cxn>
              <a:cxn ang="0">
                <a:pos x="0" y="0"/>
              </a:cxn>
            </a:cxnLst>
            <a:rect l="0" t="0" r="r" b="b"/>
            <a:pathLst>
              <a:path w="346" h="346">
                <a:moveTo>
                  <a:pt x="72" y="115"/>
                </a:moveTo>
                <a:lnTo>
                  <a:pt x="72" y="229"/>
                </a:lnTo>
                <a:lnTo>
                  <a:pt x="184" y="171"/>
                </a:lnTo>
                <a:lnTo>
                  <a:pt x="72" y="115"/>
                </a:lnTo>
                <a:close/>
                <a:moveTo>
                  <a:pt x="0" y="0"/>
                </a:moveTo>
                <a:lnTo>
                  <a:pt x="346" y="169"/>
                </a:lnTo>
                <a:lnTo>
                  <a:pt x="0" y="34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71601" y="3555551"/>
            <a:ext cx="344488" cy="344488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137" y="3"/>
              </a:cxn>
              <a:cxn ang="0">
                <a:pos x="163" y="14"/>
              </a:cxn>
              <a:cxn ang="0">
                <a:pos x="186" y="31"/>
              </a:cxn>
              <a:cxn ang="0">
                <a:pos x="201" y="52"/>
              </a:cxn>
              <a:cxn ang="0">
                <a:pos x="214" y="78"/>
              </a:cxn>
              <a:cxn ang="0">
                <a:pos x="217" y="108"/>
              </a:cxn>
              <a:cxn ang="0">
                <a:pos x="214" y="136"/>
              </a:cxn>
              <a:cxn ang="0">
                <a:pos x="201" y="162"/>
              </a:cxn>
              <a:cxn ang="0">
                <a:pos x="186" y="185"/>
              </a:cxn>
              <a:cxn ang="0">
                <a:pos x="163" y="201"/>
              </a:cxn>
              <a:cxn ang="0">
                <a:pos x="137" y="213"/>
              </a:cxn>
              <a:cxn ang="0">
                <a:pos x="109" y="217"/>
              </a:cxn>
              <a:cxn ang="0">
                <a:pos x="81" y="213"/>
              </a:cxn>
              <a:cxn ang="0">
                <a:pos x="54" y="201"/>
              </a:cxn>
              <a:cxn ang="0">
                <a:pos x="32" y="185"/>
              </a:cxn>
              <a:cxn ang="0">
                <a:pos x="16" y="162"/>
              </a:cxn>
              <a:cxn ang="0">
                <a:pos x="4" y="136"/>
              </a:cxn>
              <a:cxn ang="0">
                <a:pos x="0" y="108"/>
              </a:cxn>
              <a:cxn ang="0">
                <a:pos x="4" y="78"/>
              </a:cxn>
              <a:cxn ang="0">
                <a:pos x="16" y="52"/>
              </a:cxn>
              <a:cxn ang="0">
                <a:pos x="32" y="31"/>
              </a:cxn>
              <a:cxn ang="0">
                <a:pos x="54" y="14"/>
              </a:cxn>
              <a:cxn ang="0">
                <a:pos x="81" y="3"/>
              </a:cxn>
              <a:cxn ang="0">
                <a:pos x="109" y="0"/>
              </a:cxn>
            </a:cxnLst>
            <a:rect l="0" t="0" r="r" b="b"/>
            <a:pathLst>
              <a:path w="217" h="217">
                <a:moveTo>
                  <a:pt x="109" y="0"/>
                </a:moveTo>
                <a:lnTo>
                  <a:pt x="137" y="3"/>
                </a:lnTo>
                <a:lnTo>
                  <a:pt x="163" y="14"/>
                </a:lnTo>
                <a:lnTo>
                  <a:pt x="186" y="31"/>
                </a:lnTo>
                <a:lnTo>
                  <a:pt x="201" y="52"/>
                </a:lnTo>
                <a:lnTo>
                  <a:pt x="214" y="78"/>
                </a:lnTo>
                <a:lnTo>
                  <a:pt x="217" y="108"/>
                </a:lnTo>
                <a:lnTo>
                  <a:pt x="214" y="136"/>
                </a:lnTo>
                <a:lnTo>
                  <a:pt x="201" y="162"/>
                </a:lnTo>
                <a:lnTo>
                  <a:pt x="186" y="185"/>
                </a:lnTo>
                <a:lnTo>
                  <a:pt x="163" y="201"/>
                </a:lnTo>
                <a:lnTo>
                  <a:pt x="137" y="213"/>
                </a:lnTo>
                <a:lnTo>
                  <a:pt x="109" y="217"/>
                </a:lnTo>
                <a:lnTo>
                  <a:pt x="81" y="213"/>
                </a:lnTo>
                <a:lnTo>
                  <a:pt x="54" y="201"/>
                </a:lnTo>
                <a:lnTo>
                  <a:pt x="32" y="185"/>
                </a:lnTo>
                <a:lnTo>
                  <a:pt x="16" y="162"/>
                </a:lnTo>
                <a:lnTo>
                  <a:pt x="4" y="136"/>
                </a:lnTo>
                <a:lnTo>
                  <a:pt x="0" y="108"/>
                </a:lnTo>
                <a:lnTo>
                  <a:pt x="4" y="78"/>
                </a:lnTo>
                <a:lnTo>
                  <a:pt x="16" y="52"/>
                </a:lnTo>
                <a:lnTo>
                  <a:pt x="32" y="31"/>
                </a:lnTo>
                <a:lnTo>
                  <a:pt x="54" y="14"/>
                </a:lnTo>
                <a:lnTo>
                  <a:pt x="81" y="3"/>
                </a:lnTo>
                <a:lnTo>
                  <a:pt x="10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1916114" y="2366514"/>
            <a:ext cx="673100" cy="669925"/>
          </a:xfrm>
          <a:custGeom>
            <a:avLst/>
            <a:gdLst/>
            <a:ahLst/>
            <a:cxnLst>
              <a:cxn ang="0">
                <a:pos x="212" y="0"/>
              </a:cxn>
              <a:cxn ang="0">
                <a:pos x="254" y="4"/>
              </a:cxn>
              <a:cxn ang="0">
                <a:pos x="294" y="16"/>
              </a:cxn>
              <a:cxn ang="0">
                <a:pos x="331" y="37"/>
              </a:cxn>
              <a:cxn ang="0">
                <a:pos x="363" y="61"/>
              </a:cxn>
              <a:cxn ang="0">
                <a:pos x="387" y="93"/>
              </a:cxn>
              <a:cxn ang="0">
                <a:pos x="408" y="129"/>
              </a:cxn>
              <a:cxn ang="0">
                <a:pos x="420" y="170"/>
              </a:cxn>
              <a:cxn ang="0">
                <a:pos x="424" y="212"/>
              </a:cxn>
              <a:cxn ang="0">
                <a:pos x="420" y="254"/>
              </a:cxn>
              <a:cxn ang="0">
                <a:pos x="408" y="294"/>
              </a:cxn>
              <a:cxn ang="0">
                <a:pos x="387" y="329"/>
              </a:cxn>
              <a:cxn ang="0">
                <a:pos x="363" y="360"/>
              </a:cxn>
              <a:cxn ang="0">
                <a:pos x="331" y="385"/>
              </a:cxn>
              <a:cxn ang="0">
                <a:pos x="294" y="406"/>
              </a:cxn>
              <a:cxn ang="0">
                <a:pos x="254" y="418"/>
              </a:cxn>
              <a:cxn ang="0">
                <a:pos x="212" y="422"/>
              </a:cxn>
              <a:cxn ang="0">
                <a:pos x="170" y="418"/>
              </a:cxn>
              <a:cxn ang="0">
                <a:pos x="130" y="406"/>
              </a:cxn>
              <a:cxn ang="0">
                <a:pos x="93" y="385"/>
              </a:cxn>
              <a:cxn ang="0">
                <a:pos x="61" y="360"/>
              </a:cxn>
              <a:cxn ang="0">
                <a:pos x="37" y="329"/>
              </a:cxn>
              <a:cxn ang="0">
                <a:pos x="16" y="294"/>
              </a:cxn>
              <a:cxn ang="0">
                <a:pos x="4" y="254"/>
              </a:cxn>
              <a:cxn ang="0">
                <a:pos x="0" y="212"/>
              </a:cxn>
              <a:cxn ang="0">
                <a:pos x="4" y="170"/>
              </a:cxn>
              <a:cxn ang="0">
                <a:pos x="16" y="129"/>
              </a:cxn>
              <a:cxn ang="0">
                <a:pos x="37" y="93"/>
              </a:cxn>
              <a:cxn ang="0">
                <a:pos x="61" y="61"/>
              </a:cxn>
              <a:cxn ang="0">
                <a:pos x="93" y="37"/>
              </a:cxn>
              <a:cxn ang="0">
                <a:pos x="130" y="16"/>
              </a:cxn>
              <a:cxn ang="0">
                <a:pos x="170" y="4"/>
              </a:cxn>
              <a:cxn ang="0">
                <a:pos x="212" y="0"/>
              </a:cxn>
            </a:cxnLst>
            <a:rect l="0" t="0" r="r" b="b"/>
            <a:pathLst>
              <a:path w="424" h="422">
                <a:moveTo>
                  <a:pt x="212" y="0"/>
                </a:moveTo>
                <a:lnTo>
                  <a:pt x="254" y="4"/>
                </a:lnTo>
                <a:lnTo>
                  <a:pt x="294" y="16"/>
                </a:lnTo>
                <a:lnTo>
                  <a:pt x="331" y="37"/>
                </a:lnTo>
                <a:lnTo>
                  <a:pt x="363" y="61"/>
                </a:lnTo>
                <a:lnTo>
                  <a:pt x="387" y="93"/>
                </a:lnTo>
                <a:lnTo>
                  <a:pt x="408" y="129"/>
                </a:lnTo>
                <a:lnTo>
                  <a:pt x="420" y="170"/>
                </a:lnTo>
                <a:lnTo>
                  <a:pt x="424" y="212"/>
                </a:lnTo>
                <a:lnTo>
                  <a:pt x="420" y="254"/>
                </a:lnTo>
                <a:lnTo>
                  <a:pt x="408" y="294"/>
                </a:lnTo>
                <a:lnTo>
                  <a:pt x="387" y="329"/>
                </a:lnTo>
                <a:lnTo>
                  <a:pt x="363" y="360"/>
                </a:lnTo>
                <a:lnTo>
                  <a:pt x="331" y="385"/>
                </a:lnTo>
                <a:lnTo>
                  <a:pt x="294" y="406"/>
                </a:lnTo>
                <a:lnTo>
                  <a:pt x="254" y="418"/>
                </a:lnTo>
                <a:lnTo>
                  <a:pt x="212" y="422"/>
                </a:lnTo>
                <a:lnTo>
                  <a:pt x="170" y="418"/>
                </a:lnTo>
                <a:lnTo>
                  <a:pt x="130" y="406"/>
                </a:lnTo>
                <a:lnTo>
                  <a:pt x="93" y="385"/>
                </a:lnTo>
                <a:lnTo>
                  <a:pt x="61" y="360"/>
                </a:lnTo>
                <a:lnTo>
                  <a:pt x="37" y="329"/>
                </a:lnTo>
                <a:lnTo>
                  <a:pt x="16" y="294"/>
                </a:lnTo>
                <a:lnTo>
                  <a:pt x="4" y="254"/>
                </a:lnTo>
                <a:lnTo>
                  <a:pt x="0" y="212"/>
                </a:lnTo>
                <a:lnTo>
                  <a:pt x="4" y="170"/>
                </a:lnTo>
                <a:lnTo>
                  <a:pt x="16" y="129"/>
                </a:lnTo>
                <a:lnTo>
                  <a:pt x="37" y="93"/>
                </a:lnTo>
                <a:lnTo>
                  <a:pt x="61" y="61"/>
                </a:lnTo>
                <a:lnTo>
                  <a:pt x="93" y="37"/>
                </a:lnTo>
                <a:lnTo>
                  <a:pt x="130" y="16"/>
                </a:lnTo>
                <a:lnTo>
                  <a:pt x="170" y="4"/>
                </a:lnTo>
                <a:lnTo>
                  <a:pt x="212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630615" y="4041327"/>
            <a:ext cx="669925" cy="671513"/>
          </a:xfrm>
          <a:custGeom>
            <a:avLst/>
            <a:gdLst/>
            <a:ahLst/>
            <a:cxnLst>
              <a:cxn ang="0">
                <a:pos x="212" y="0"/>
              </a:cxn>
              <a:cxn ang="0">
                <a:pos x="254" y="3"/>
              </a:cxn>
              <a:cxn ang="0">
                <a:pos x="295" y="16"/>
              </a:cxn>
              <a:cxn ang="0">
                <a:pos x="330" y="37"/>
              </a:cxn>
              <a:cxn ang="0">
                <a:pos x="361" y="61"/>
              </a:cxn>
              <a:cxn ang="0">
                <a:pos x="386" y="93"/>
              </a:cxn>
              <a:cxn ang="0">
                <a:pos x="407" y="129"/>
              </a:cxn>
              <a:cxn ang="0">
                <a:pos x="419" y="170"/>
              </a:cxn>
              <a:cxn ang="0">
                <a:pos x="422" y="212"/>
              </a:cxn>
              <a:cxn ang="0">
                <a:pos x="419" y="254"/>
              </a:cxn>
              <a:cxn ang="0">
                <a:pos x="407" y="294"/>
              </a:cxn>
              <a:cxn ang="0">
                <a:pos x="386" y="330"/>
              </a:cxn>
              <a:cxn ang="0">
                <a:pos x="361" y="362"/>
              </a:cxn>
              <a:cxn ang="0">
                <a:pos x="330" y="386"/>
              </a:cxn>
              <a:cxn ang="0">
                <a:pos x="295" y="407"/>
              </a:cxn>
              <a:cxn ang="0">
                <a:pos x="254" y="420"/>
              </a:cxn>
              <a:cxn ang="0">
                <a:pos x="212" y="423"/>
              </a:cxn>
              <a:cxn ang="0">
                <a:pos x="170" y="420"/>
              </a:cxn>
              <a:cxn ang="0">
                <a:pos x="130" y="407"/>
              </a:cxn>
              <a:cxn ang="0">
                <a:pos x="93" y="386"/>
              </a:cxn>
              <a:cxn ang="0">
                <a:pos x="62" y="362"/>
              </a:cxn>
              <a:cxn ang="0">
                <a:pos x="37" y="330"/>
              </a:cxn>
              <a:cxn ang="0">
                <a:pos x="16" y="294"/>
              </a:cxn>
              <a:cxn ang="0">
                <a:pos x="4" y="254"/>
              </a:cxn>
              <a:cxn ang="0">
                <a:pos x="0" y="212"/>
              </a:cxn>
              <a:cxn ang="0">
                <a:pos x="4" y="170"/>
              </a:cxn>
              <a:cxn ang="0">
                <a:pos x="16" y="129"/>
              </a:cxn>
              <a:cxn ang="0">
                <a:pos x="37" y="93"/>
              </a:cxn>
              <a:cxn ang="0">
                <a:pos x="62" y="61"/>
              </a:cxn>
              <a:cxn ang="0">
                <a:pos x="93" y="37"/>
              </a:cxn>
              <a:cxn ang="0">
                <a:pos x="130" y="16"/>
              </a:cxn>
              <a:cxn ang="0">
                <a:pos x="170" y="3"/>
              </a:cxn>
              <a:cxn ang="0">
                <a:pos x="212" y="0"/>
              </a:cxn>
            </a:cxnLst>
            <a:rect l="0" t="0" r="r" b="b"/>
            <a:pathLst>
              <a:path w="422" h="423">
                <a:moveTo>
                  <a:pt x="212" y="0"/>
                </a:moveTo>
                <a:lnTo>
                  <a:pt x="254" y="3"/>
                </a:lnTo>
                <a:lnTo>
                  <a:pt x="295" y="16"/>
                </a:lnTo>
                <a:lnTo>
                  <a:pt x="330" y="37"/>
                </a:lnTo>
                <a:lnTo>
                  <a:pt x="361" y="61"/>
                </a:lnTo>
                <a:lnTo>
                  <a:pt x="386" y="93"/>
                </a:lnTo>
                <a:lnTo>
                  <a:pt x="407" y="129"/>
                </a:lnTo>
                <a:lnTo>
                  <a:pt x="419" y="170"/>
                </a:lnTo>
                <a:lnTo>
                  <a:pt x="422" y="212"/>
                </a:lnTo>
                <a:lnTo>
                  <a:pt x="419" y="254"/>
                </a:lnTo>
                <a:lnTo>
                  <a:pt x="407" y="294"/>
                </a:lnTo>
                <a:lnTo>
                  <a:pt x="386" y="330"/>
                </a:lnTo>
                <a:lnTo>
                  <a:pt x="361" y="362"/>
                </a:lnTo>
                <a:lnTo>
                  <a:pt x="330" y="386"/>
                </a:lnTo>
                <a:lnTo>
                  <a:pt x="295" y="407"/>
                </a:lnTo>
                <a:lnTo>
                  <a:pt x="254" y="420"/>
                </a:lnTo>
                <a:lnTo>
                  <a:pt x="212" y="423"/>
                </a:lnTo>
                <a:lnTo>
                  <a:pt x="170" y="420"/>
                </a:lnTo>
                <a:lnTo>
                  <a:pt x="130" y="407"/>
                </a:lnTo>
                <a:lnTo>
                  <a:pt x="93" y="386"/>
                </a:lnTo>
                <a:lnTo>
                  <a:pt x="62" y="362"/>
                </a:lnTo>
                <a:lnTo>
                  <a:pt x="37" y="330"/>
                </a:lnTo>
                <a:lnTo>
                  <a:pt x="16" y="294"/>
                </a:lnTo>
                <a:lnTo>
                  <a:pt x="4" y="254"/>
                </a:lnTo>
                <a:lnTo>
                  <a:pt x="0" y="212"/>
                </a:lnTo>
                <a:lnTo>
                  <a:pt x="4" y="170"/>
                </a:lnTo>
                <a:lnTo>
                  <a:pt x="16" y="129"/>
                </a:lnTo>
                <a:lnTo>
                  <a:pt x="37" y="93"/>
                </a:lnTo>
                <a:lnTo>
                  <a:pt x="62" y="61"/>
                </a:lnTo>
                <a:lnTo>
                  <a:pt x="93" y="37"/>
                </a:lnTo>
                <a:lnTo>
                  <a:pt x="130" y="16"/>
                </a:lnTo>
                <a:lnTo>
                  <a:pt x="170" y="3"/>
                </a:lnTo>
                <a:lnTo>
                  <a:pt x="212" y="0"/>
                </a:lnTo>
                <a:close/>
              </a:path>
            </a:pathLst>
          </a:custGeom>
          <a:solidFill>
            <a:srgbClr val="E02D1A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652715" y="3296789"/>
            <a:ext cx="669925" cy="669925"/>
          </a:xfrm>
          <a:custGeom>
            <a:avLst/>
            <a:gdLst/>
            <a:ahLst/>
            <a:cxnLst>
              <a:cxn ang="0">
                <a:pos x="210" y="0"/>
              </a:cxn>
              <a:cxn ang="0">
                <a:pos x="252" y="4"/>
              </a:cxn>
              <a:cxn ang="0">
                <a:pos x="293" y="16"/>
              </a:cxn>
              <a:cxn ang="0">
                <a:pos x="329" y="37"/>
              </a:cxn>
              <a:cxn ang="0">
                <a:pos x="361" y="61"/>
              </a:cxn>
              <a:cxn ang="0">
                <a:pos x="385" y="93"/>
              </a:cxn>
              <a:cxn ang="0">
                <a:pos x="406" y="128"/>
              </a:cxn>
              <a:cxn ang="0">
                <a:pos x="419" y="168"/>
              </a:cxn>
              <a:cxn ang="0">
                <a:pos x="422" y="210"/>
              </a:cxn>
              <a:cxn ang="0">
                <a:pos x="419" y="252"/>
              </a:cxn>
              <a:cxn ang="0">
                <a:pos x="406" y="292"/>
              </a:cxn>
              <a:cxn ang="0">
                <a:pos x="385" y="329"/>
              </a:cxn>
              <a:cxn ang="0">
                <a:pos x="361" y="360"/>
              </a:cxn>
              <a:cxn ang="0">
                <a:pos x="329" y="385"/>
              </a:cxn>
              <a:cxn ang="0">
                <a:pos x="293" y="406"/>
              </a:cxn>
              <a:cxn ang="0">
                <a:pos x="252" y="418"/>
              </a:cxn>
              <a:cxn ang="0">
                <a:pos x="210" y="422"/>
              </a:cxn>
              <a:cxn ang="0">
                <a:pos x="168" y="418"/>
              </a:cxn>
              <a:cxn ang="0">
                <a:pos x="128" y="406"/>
              </a:cxn>
              <a:cxn ang="0">
                <a:pos x="93" y="385"/>
              </a:cxn>
              <a:cxn ang="0">
                <a:pos x="61" y="360"/>
              </a:cxn>
              <a:cxn ang="0">
                <a:pos x="37" y="329"/>
              </a:cxn>
              <a:cxn ang="0">
                <a:pos x="16" y="292"/>
              </a:cxn>
              <a:cxn ang="0">
                <a:pos x="4" y="252"/>
              </a:cxn>
              <a:cxn ang="0">
                <a:pos x="0" y="210"/>
              </a:cxn>
              <a:cxn ang="0">
                <a:pos x="4" y="168"/>
              </a:cxn>
              <a:cxn ang="0">
                <a:pos x="16" y="128"/>
              </a:cxn>
              <a:cxn ang="0">
                <a:pos x="37" y="93"/>
              </a:cxn>
              <a:cxn ang="0">
                <a:pos x="61" y="61"/>
              </a:cxn>
              <a:cxn ang="0">
                <a:pos x="93" y="37"/>
              </a:cxn>
              <a:cxn ang="0">
                <a:pos x="128" y="16"/>
              </a:cxn>
              <a:cxn ang="0">
                <a:pos x="168" y="4"/>
              </a:cxn>
              <a:cxn ang="0">
                <a:pos x="210" y="0"/>
              </a:cxn>
            </a:cxnLst>
            <a:rect l="0" t="0" r="r" b="b"/>
            <a:pathLst>
              <a:path w="422" h="422">
                <a:moveTo>
                  <a:pt x="210" y="0"/>
                </a:moveTo>
                <a:lnTo>
                  <a:pt x="252" y="4"/>
                </a:lnTo>
                <a:lnTo>
                  <a:pt x="293" y="16"/>
                </a:lnTo>
                <a:lnTo>
                  <a:pt x="329" y="37"/>
                </a:lnTo>
                <a:lnTo>
                  <a:pt x="361" y="61"/>
                </a:lnTo>
                <a:lnTo>
                  <a:pt x="385" y="93"/>
                </a:lnTo>
                <a:lnTo>
                  <a:pt x="406" y="128"/>
                </a:lnTo>
                <a:lnTo>
                  <a:pt x="419" y="168"/>
                </a:lnTo>
                <a:lnTo>
                  <a:pt x="422" y="210"/>
                </a:lnTo>
                <a:lnTo>
                  <a:pt x="419" y="252"/>
                </a:lnTo>
                <a:lnTo>
                  <a:pt x="406" y="292"/>
                </a:lnTo>
                <a:lnTo>
                  <a:pt x="385" y="329"/>
                </a:lnTo>
                <a:lnTo>
                  <a:pt x="361" y="360"/>
                </a:lnTo>
                <a:lnTo>
                  <a:pt x="329" y="385"/>
                </a:lnTo>
                <a:lnTo>
                  <a:pt x="293" y="406"/>
                </a:lnTo>
                <a:lnTo>
                  <a:pt x="252" y="418"/>
                </a:lnTo>
                <a:lnTo>
                  <a:pt x="210" y="422"/>
                </a:lnTo>
                <a:lnTo>
                  <a:pt x="168" y="418"/>
                </a:lnTo>
                <a:lnTo>
                  <a:pt x="128" y="406"/>
                </a:lnTo>
                <a:lnTo>
                  <a:pt x="93" y="385"/>
                </a:lnTo>
                <a:lnTo>
                  <a:pt x="61" y="360"/>
                </a:lnTo>
                <a:lnTo>
                  <a:pt x="37" y="329"/>
                </a:lnTo>
                <a:lnTo>
                  <a:pt x="16" y="292"/>
                </a:lnTo>
                <a:lnTo>
                  <a:pt x="4" y="252"/>
                </a:lnTo>
                <a:lnTo>
                  <a:pt x="0" y="210"/>
                </a:lnTo>
                <a:lnTo>
                  <a:pt x="4" y="168"/>
                </a:lnTo>
                <a:lnTo>
                  <a:pt x="16" y="128"/>
                </a:lnTo>
                <a:lnTo>
                  <a:pt x="37" y="93"/>
                </a:lnTo>
                <a:lnTo>
                  <a:pt x="61" y="61"/>
                </a:lnTo>
                <a:lnTo>
                  <a:pt x="93" y="37"/>
                </a:lnTo>
                <a:lnTo>
                  <a:pt x="128" y="16"/>
                </a:lnTo>
                <a:lnTo>
                  <a:pt x="168" y="4"/>
                </a:lnTo>
                <a:lnTo>
                  <a:pt x="21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357815" y="4874763"/>
            <a:ext cx="669925" cy="668338"/>
          </a:xfrm>
          <a:custGeom>
            <a:avLst/>
            <a:gdLst/>
            <a:ahLst/>
            <a:cxnLst>
              <a:cxn ang="0">
                <a:pos x="210" y="0"/>
              </a:cxn>
              <a:cxn ang="0">
                <a:pos x="252" y="3"/>
              </a:cxn>
              <a:cxn ang="0">
                <a:pos x="292" y="15"/>
              </a:cxn>
              <a:cxn ang="0">
                <a:pos x="329" y="36"/>
              </a:cxn>
              <a:cxn ang="0">
                <a:pos x="360" y="61"/>
              </a:cxn>
              <a:cxn ang="0">
                <a:pos x="385" y="92"/>
              </a:cxn>
              <a:cxn ang="0">
                <a:pos x="406" y="129"/>
              </a:cxn>
              <a:cxn ang="0">
                <a:pos x="418" y="169"/>
              </a:cxn>
              <a:cxn ang="0">
                <a:pos x="422" y="211"/>
              </a:cxn>
              <a:cxn ang="0">
                <a:pos x="418" y="253"/>
              </a:cxn>
              <a:cxn ang="0">
                <a:pos x="406" y="294"/>
              </a:cxn>
              <a:cxn ang="0">
                <a:pos x="385" y="329"/>
              </a:cxn>
              <a:cxn ang="0">
                <a:pos x="360" y="360"/>
              </a:cxn>
              <a:cxn ang="0">
                <a:pos x="329" y="384"/>
              </a:cxn>
              <a:cxn ang="0">
                <a:pos x="292" y="405"/>
              </a:cxn>
              <a:cxn ang="0">
                <a:pos x="252" y="418"/>
              </a:cxn>
              <a:cxn ang="0">
                <a:pos x="210" y="421"/>
              </a:cxn>
              <a:cxn ang="0">
                <a:pos x="168" y="418"/>
              </a:cxn>
              <a:cxn ang="0">
                <a:pos x="128" y="405"/>
              </a:cxn>
              <a:cxn ang="0">
                <a:pos x="93" y="384"/>
              </a:cxn>
              <a:cxn ang="0">
                <a:pos x="61" y="360"/>
              </a:cxn>
              <a:cxn ang="0">
                <a:pos x="37" y="329"/>
              </a:cxn>
              <a:cxn ang="0">
                <a:pos x="16" y="294"/>
              </a:cxn>
              <a:cxn ang="0">
                <a:pos x="3" y="253"/>
              </a:cxn>
              <a:cxn ang="0">
                <a:pos x="0" y="211"/>
              </a:cxn>
              <a:cxn ang="0">
                <a:pos x="3" y="169"/>
              </a:cxn>
              <a:cxn ang="0">
                <a:pos x="16" y="129"/>
              </a:cxn>
              <a:cxn ang="0">
                <a:pos x="37" y="92"/>
              </a:cxn>
              <a:cxn ang="0">
                <a:pos x="61" y="61"/>
              </a:cxn>
              <a:cxn ang="0">
                <a:pos x="93" y="36"/>
              </a:cxn>
              <a:cxn ang="0">
                <a:pos x="128" y="15"/>
              </a:cxn>
              <a:cxn ang="0">
                <a:pos x="168" y="3"/>
              </a:cxn>
              <a:cxn ang="0">
                <a:pos x="210" y="0"/>
              </a:cxn>
            </a:cxnLst>
            <a:rect l="0" t="0" r="r" b="b"/>
            <a:pathLst>
              <a:path w="422" h="421">
                <a:moveTo>
                  <a:pt x="210" y="0"/>
                </a:moveTo>
                <a:lnTo>
                  <a:pt x="252" y="3"/>
                </a:lnTo>
                <a:lnTo>
                  <a:pt x="292" y="15"/>
                </a:lnTo>
                <a:lnTo>
                  <a:pt x="329" y="36"/>
                </a:lnTo>
                <a:lnTo>
                  <a:pt x="360" y="61"/>
                </a:lnTo>
                <a:lnTo>
                  <a:pt x="385" y="92"/>
                </a:lnTo>
                <a:lnTo>
                  <a:pt x="406" y="129"/>
                </a:lnTo>
                <a:lnTo>
                  <a:pt x="418" y="169"/>
                </a:lnTo>
                <a:lnTo>
                  <a:pt x="422" y="211"/>
                </a:lnTo>
                <a:lnTo>
                  <a:pt x="418" y="253"/>
                </a:lnTo>
                <a:lnTo>
                  <a:pt x="406" y="294"/>
                </a:lnTo>
                <a:lnTo>
                  <a:pt x="385" y="329"/>
                </a:lnTo>
                <a:lnTo>
                  <a:pt x="360" y="360"/>
                </a:lnTo>
                <a:lnTo>
                  <a:pt x="329" y="384"/>
                </a:lnTo>
                <a:lnTo>
                  <a:pt x="292" y="405"/>
                </a:lnTo>
                <a:lnTo>
                  <a:pt x="252" y="418"/>
                </a:lnTo>
                <a:lnTo>
                  <a:pt x="210" y="421"/>
                </a:lnTo>
                <a:lnTo>
                  <a:pt x="168" y="418"/>
                </a:lnTo>
                <a:lnTo>
                  <a:pt x="128" y="405"/>
                </a:lnTo>
                <a:lnTo>
                  <a:pt x="93" y="384"/>
                </a:lnTo>
                <a:lnTo>
                  <a:pt x="61" y="360"/>
                </a:lnTo>
                <a:lnTo>
                  <a:pt x="37" y="329"/>
                </a:lnTo>
                <a:lnTo>
                  <a:pt x="16" y="294"/>
                </a:lnTo>
                <a:lnTo>
                  <a:pt x="3" y="253"/>
                </a:lnTo>
                <a:lnTo>
                  <a:pt x="0" y="211"/>
                </a:lnTo>
                <a:lnTo>
                  <a:pt x="3" y="169"/>
                </a:lnTo>
                <a:lnTo>
                  <a:pt x="16" y="129"/>
                </a:lnTo>
                <a:lnTo>
                  <a:pt x="37" y="92"/>
                </a:lnTo>
                <a:lnTo>
                  <a:pt x="61" y="61"/>
                </a:lnTo>
                <a:lnTo>
                  <a:pt x="93" y="36"/>
                </a:lnTo>
                <a:lnTo>
                  <a:pt x="128" y="15"/>
                </a:lnTo>
                <a:lnTo>
                  <a:pt x="168" y="3"/>
                </a:lnTo>
                <a:lnTo>
                  <a:pt x="21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6083301" y="3571426"/>
            <a:ext cx="673100" cy="673100"/>
          </a:xfrm>
          <a:custGeom>
            <a:avLst/>
            <a:gdLst/>
            <a:ahLst/>
            <a:cxnLst>
              <a:cxn ang="0">
                <a:pos x="212" y="0"/>
              </a:cxn>
              <a:cxn ang="0">
                <a:pos x="254" y="4"/>
              </a:cxn>
              <a:cxn ang="0">
                <a:pos x="294" y="16"/>
              </a:cxn>
              <a:cxn ang="0">
                <a:pos x="331" y="37"/>
              </a:cxn>
              <a:cxn ang="0">
                <a:pos x="362" y="61"/>
              </a:cxn>
              <a:cxn ang="0">
                <a:pos x="387" y="93"/>
              </a:cxn>
              <a:cxn ang="0">
                <a:pos x="408" y="130"/>
              </a:cxn>
              <a:cxn ang="0">
                <a:pos x="420" y="170"/>
              </a:cxn>
              <a:cxn ang="0">
                <a:pos x="424" y="212"/>
              </a:cxn>
              <a:cxn ang="0">
                <a:pos x="420" y="254"/>
              </a:cxn>
              <a:cxn ang="0">
                <a:pos x="408" y="294"/>
              </a:cxn>
              <a:cxn ang="0">
                <a:pos x="387" y="331"/>
              </a:cxn>
              <a:cxn ang="0">
                <a:pos x="362" y="362"/>
              </a:cxn>
              <a:cxn ang="0">
                <a:pos x="331" y="387"/>
              </a:cxn>
              <a:cxn ang="0">
                <a:pos x="294" y="408"/>
              </a:cxn>
              <a:cxn ang="0">
                <a:pos x="254" y="420"/>
              </a:cxn>
              <a:cxn ang="0">
                <a:pos x="212" y="424"/>
              </a:cxn>
              <a:cxn ang="0">
                <a:pos x="170" y="420"/>
              </a:cxn>
              <a:cxn ang="0">
                <a:pos x="129" y="408"/>
              </a:cxn>
              <a:cxn ang="0">
                <a:pos x="93" y="387"/>
              </a:cxn>
              <a:cxn ang="0">
                <a:pos x="61" y="362"/>
              </a:cxn>
              <a:cxn ang="0">
                <a:pos x="37" y="331"/>
              </a:cxn>
              <a:cxn ang="0">
                <a:pos x="16" y="294"/>
              </a:cxn>
              <a:cxn ang="0">
                <a:pos x="3" y="254"/>
              </a:cxn>
              <a:cxn ang="0">
                <a:pos x="0" y="212"/>
              </a:cxn>
              <a:cxn ang="0">
                <a:pos x="3" y="170"/>
              </a:cxn>
              <a:cxn ang="0">
                <a:pos x="16" y="130"/>
              </a:cxn>
              <a:cxn ang="0">
                <a:pos x="37" y="93"/>
              </a:cxn>
              <a:cxn ang="0">
                <a:pos x="61" y="61"/>
              </a:cxn>
              <a:cxn ang="0">
                <a:pos x="93" y="37"/>
              </a:cxn>
              <a:cxn ang="0">
                <a:pos x="129" y="16"/>
              </a:cxn>
              <a:cxn ang="0">
                <a:pos x="170" y="4"/>
              </a:cxn>
              <a:cxn ang="0">
                <a:pos x="212" y="0"/>
              </a:cxn>
            </a:cxnLst>
            <a:rect l="0" t="0" r="r" b="b"/>
            <a:pathLst>
              <a:path w="424" h="424">
                <a:moveTo>
                  <a:pt x="212" y="0"/>
                </a:moveTo>
                <a:lnTo>
                  <a:pt x="254" y="4"/>
                </a:lnTo>
                <a:lnTo>
                  <a:pt x="294" y="16"/>
                </a:lnTo>
                <a:lnTo>
                  <a:pt x="331" y="37"/>
                </a:lnTo>
                <a:lnTo>
                  <a:pt x="362" y="61"/>
                </a:lnTo>
                <a:lnTo>
                  <a:pt x="387" y="93"/>
                </a:lnTo>
                <a:lnTo>
                  <a:pt x="408" y="130"/>
                </a:lnTo>
                <a:lnTo>
                  <a:pt x="420" y="170"/>
                </a:lnTo>
                <a:lnTo>
                  <a:pt x="424" y="212"/>
                </a:lnTo>
                <a:lnTo>
                  <a:pt x="420" y="254"/>
                </a:lnTo>
                <a:lnTo>
                  <a:pt x="408" y="294"/>
                </a:lnTo>
                <a:lnTo>
                  <a:pt x="387" y="331"/>
                </a:lnTo>
                <a:lnTo>
                  <a:pt x="362" y="362"/>
                </a:lnTo>
                <a:lnTo>
                  <a:pt x="331" y="387"/>
                </a:lnTo>
                <a:lnTo>
                  <a:pt x="294" y="408"/>
                </a:lnTo>
                <a:lnTo>
                  <a:pt x="254" y="420"/>
                </a:lnTo>
                <a:lnTo>
                  <a:pt x="212" y="424"/>
                </a:lnTo>
                <a:lnTo>
                  <a:pt x="170" y="420"/>
                </a:lnTo>
                <a:lnTo>
                  <a:pt x="129" y="408"/>
                </a:lnTo>
                <a:lnTo>
                  <a:pt x="93" y="387"/>
                </a:lnTo>
                <a:lnTo>
                  <a:pt x="61" y="362"/>
                </a:lnTo>
                <a:lnTo>
                  <a:pt x="37" y="331"/>
                </a:lnTo>
                <a:lnTo>
                  <a:pt x="16" y="294"/>
                </a:lnTo>
                <a:lnTo>
                  <a:pt x="3" y="254"/>
                </a:lnTo>
                <a:lnTo>
                  <a:pt x="0" y="212"/>
                </a:lnTo>
                <a:lnTo>
                  <a:pt x="3" y="170"/>
                </a:lnTo>
                <a:lnTo>
                  <a:pt x="16" y="130"/>
                </a:lnTo>
                <a:lnTo>
                  <a:pt x="37" y="93"/>
                </a:lnTo>
                <a:lnTo>
                  <a:pt x="61" y="61"/>
                </a:lnTo>
                <a:lnTo>
                  <a:pt x="93" y="37"/>
                </a:lnTo>
                <a:lnTo>
                  <a:pt x="129" y="16"/>
                </a:lnTo>
                <a:lnTo>
                  <a:pt x="170" y="4"/>
                </a:lnTo>
                <a:lnTo>
                  <a:pt x="212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8659814" y="3160264"/>
            <a:ext cx="673100" cy="669925"/>
          </a:xfrm>
          <a:custGeom>
            <a:avLst/>
            <a:gdLst/>
            <a:ahLst/>
            <a:cxnLst>
              <a:cxn ang="0">
                <a:pos x="212" y="0"/>
              </a:cxn>
              <a:cxn ang="0">
                <a:pos x="254" y="4"/>
              </a:cxn>
              <a:cxn ang="0">
                <a:pos x="294" y="16"/>
              </a:cxn>
              <a:cxn ang="0">
                <a:pos x="331" y="37"/>
              </a:cxn>
              <a:cxn ang="0">
                <a:pos x="362" y="62"/>
              </a:cxn>
              <a:cxn ang="0">
                <a:pos x="387" y="93"/>
              </a:cxn>
              <a:cxn ang="0">
                <a:pos x="408" y="130"/>
              </a:cxn>
              <a:cxn ang="0">
                <a:pos x="420" y="170"/>
              </a:cxn>
              <a:cxn ang="0">
                <a:pos x="424" y="212"/>
              </a:cxn>
              <a:cxn ang="0">
                <a:pos x="420" y="254"/>
              </a:cxn>
              <a:cxn ang="0">
                <a:pos x="408" y="294"/>
              </a:cxn>
              <a:cxn ang="0">
                <a:pos x="387" y="329"/>
              </a:cxn>
              <a:cxn ang="0">
                <a:pos x="362" y="361"/>
              </a:cxn>
              <a:cxn ang="0">
                <a:pos x="331" y="387"/>
              </a:cxn>
              <a:cxn ang="0">
                <a:pos x="294" y="406"/>
              </a:cxn>
              <a:cxn ang="0">
                <a:pos x="254" y="418"/>
              </a:cxn>
              <a:cxn ang="0">
                <a:pos x="212" y="422"/>
              </a:cxn>
              <a:cxn ang="0">
                <a:pos x="170" y="418"/>
              </a:cxn>
              <a:cxn ang="0">
                <a:pos x="129" y="406"/>
              </a:cxn>
              <a:cxn ang="0">
                <a:pos x="93" y="387"/>
              </a:cxn>
              <a:cxn ang="0">
                <a:pos x="61" y="361"/>
              </a:cxn>
              <a:cxn ang="0">
                <a:pos x="37" y="329"/>
              </a:cxn>
              <a:cxn ang="0">
                <a:pos x="16" y="294"/>
              </a:cxn>
              <a:cxn ang="0">
                <a:pos x="3" y="254"/>
              </a:cxn>
              <a:cxn ang="0">
                <a:pos x="0" y="212"/>
              </a:cxn>
              <a:cxn ang="0">
                <a:pos x="3" y="170"/>
              </a:cxn>
              <a:cxn ang="0">
                <a:pos x="16" y="130"/>
              </a:cxn>
              <a:cxn ang="0">
                <a:pos x="37" y="93"/>
              </a:cxn>
              <a:cxn ang="0">
                <a:pos x="61" y="62"/>
              </a:cxn>
              <a:cxn ang="0">
                <a:pos x="93" y="37"/>
              </a:cxn>
              <a:cxn ang="0">
                <a:pos x="129" y="16"/>
              </a:cxn>
              <a:cxn ang="0">
                <a:pos x="170" y="4"/>
              </a:cxn>
              <a:cxn ang="0">
                <a:pos x="212" y="0"/>
              </a:cxn>
            </a:cxnLst>
            <a:rect l="0" t="0" r="r" b="b"/>
            <a:pathLst>
              <a:path w="424" h="422">
                <a:moveTo>
                  <a:pt x="212" y="0"/>
                </a:moveTo>
                <a:lnTo>
                  <a:pt x="254" y="4"/>
                </a:lnTo>
                <a:lnTo>
                  <a:pt x="294" y="16"/>
                </a:lnTo>
                <a:lnTo>
                  <a:pt x="331" y="37"/>
                </a:lnTo>
                <a:lnTo>
                  <a:pt x="362" y="62"/>
                </a:lnTo>
                <a:lnTo>
                  <a:pt x="387" y="93"/>
                </a:lnTo>
                <a:lnTo>
                  <a:pt x="408" y="130"/>
                </a:lnTo>
                <a:lnTo>
                  <a:pt x="420" y="170"/>
                </a:lnTo>
                <a:lnTo>
                  <a:pt x="424" y="212"/>
                </a:lnTo>
                <a:lnTo>
                  <a:pt x="420" y="254"/>
                </a:lnTo>
                <a:lnTo>
                  <a:pt x="408" y="294"/>
                </a:lnTo>
                <a:lnTo>
                  <a:pt x="387" y="329"/>
                </a:lnTo>
                <a:lnTo>
                  <a:pt x="362" y="361"/>
                </a:lnTo>
                <a:lnTo>
                  <a:pt x="331" y="387"/>
                </a:lnTo>
                <a:lnTo>
                  <a:pt x="294" y="406"/>
                </a:lnTo>
                <a:lnTo>
                  <a:pt x="254" y="418"/>
                </a:lnTo>
                <a:lnTo>
                  <a:pt x="212" y="422"/>
                </a:lnTo>
                <a:lnTo>
                  <a:pt x="170" y="418"/>
                </a:lnTo>
                <a:lnTo>
                  <a:pt x="129" y="406"/>
                </a:lnTo>
                <a:lnTo>
                  <a:pt x="93" y="387"/>
                </a:lnTo>
                <a:lnTo>
                  <a:pt x="61" y="361"/>
                </a:lnTo>
                <a:lnTo>
                  <a:pt x="37" y="329"/>
                </a:lnTo>
                <a:lnTo>
                  <a:pt x="16" y="294"/>
                </a:lnTo>
                <a:lnTo>
                  <a:pt x="3" y="254"/>
                </a:lnTo>
                <a:lnTo>
                  <a:pt x="0" y="212"/>
                </a:lnTo>
                <a:lnTo>
                  <a:pt x="3" y="170"/>
                </a:lnTo>
                <a:lnTo>
                  <a:pt x="16" y="130"/>
                </a:lnTo>
                <a:lnTo>
                  <a:pt x="37" y="93"/>
                </a:lnTo>
                <a:lnTo>
                  <a:pt x="61" y="62"/>
                </a:lnTo>
                <a:lnTo>
                  <a:pt x="93" y="37"/>
                </a:lnTo>
                <a:lnTo>
                  <a:pt x="129" y="16"/>
                </a:lnTo>
                <a:lnTo>
                  <a:pt x="170" y="4"/>
                </a:lnTo>
                <a:lnTo>
                  <a:pt x="212" y="0"/>
                </a:lnTo>
                <a:close/>
              </a:path>
            </a:pathLst>
          </a:custGeom>
          <a:solidFill>
            <a:srgbClr val="E02D1A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7386640" y="2406201"/>
            <a:ext cx="669925" cy="668338"/>
          </a:xfrm>
          <a:custGeom>
            <a:avLst/>
            <a:gdLst/>
            <a:ahLst/>
            <a:cxnLst>
              <a:cxn ang="0">
                <a:pos x="212" y="0"/>
              </a:cxn>
              <a:cxn ang="0">
                <a:pos x="254" y="3"/>
              </a:cxn>
              <a:cxn ang="0">
                <a:pos x="294" y="15"/>
              </a:cxn>
              <a:cxn ang="0">
                <a:pos x="329" y="36"/>
              </a:cxn>
              <a:cxn ang="0">
                <a:pos x="361" y="61"/>
              </a:cxn>
              <a:cxn ang="0">
                <a:pos x="385" y="92"/>
              </a:cxn>
              <a:cxn ang="0">
                <a:pos x="406" y="129"/>
              </a:cxn>
              <a:cxn ang="0">
                <a:pos x="418" y="169"/>
              </a:cxn>
              <a:cxn ang="0">
                <a:pos x="422" y="211"/>
              </a:cxn>
              <a:cxn ang="0">
                <a:pos x="418" y="253"/>
              </a:cxn>
              <a:cxn ang="0">
                <a:pos x="406" y="293"/>
              </a:cxn>
              <a:cxn ang="0">
                <a:pos x="385" y="328"/>
              </a:cxn>
              <a:cxn ang="0">
                <a:pos x="361" y="360"/>
              </a:cxn>
              <a:cxn ang="0">
                <a:pos x="329" y="384"/>
              </a:cxn>
              <a:cxn ang="0">
                <a:pos x="294" y="405"/>
              </a:cxn>
              <a:cxn ang="0">
                <a:pos x="254" y="418"/>
              </a:cxn>
              <a:cxn ang="0">
                <a:pos x="212" y="421"/>
              </a:cxn>
              <a:cxn ang="0">
                <a:pos x="170" y="418"/>
              </a:cxn>
              <a:cxn ang="0">
                <a:pos x="130" y="405"/>
              </a:cxn>
              <a:cxn ang="0">
                <a:pos x="93" y="384"/>
              </a:cxn>
              <a:cxn ang="0">
                <a:pos x="61" y="360"/>
              </a:cxn>
              <a:cxn ang="0">
                <a:pos x="37" y="328"/>
              </a:cxn>
              <a:cxn ang="0">
                <a:pos x="16" y="293"/>
              </a:cxn>
              <a:cxn ang="0">
                <a:pos x="3" y="253"/>
              </a:cxn>
              <a:cxn ang="0">
                <a:pos x="0" y="211"/>
              </a:cxn>
              <a:cxn ang="0">
                <a:pos x="3" y="169"/>
              </a:cxn>
              <a:cxn ang="0">
                <a:pos x="16" y="129"/>
              </a:cxn>
              <a:cxn ang="0">
                <a:pos x="37" y="92"/>
              </a:cxn>
              <a:cxn ang="0">
                <a:pos x="61" y="61"/>
              </a:cxn>
              <a:cxn ang="0">
                <a:pos x="93" y="36"/>
              </a:cxn>
              <a:cxn ang="0">
                <a:pos x="130" y="15"/>
              </a:cxn>
              <a:cxn ang="0">
                <a:pos x="170" y="3"/>
              </a:cxn>
              <a:cxn ang="0">
                <a:pos x="212" y="0"/>
              </a:cxn>
            </a:cxnLst>
            <a:rect l="0" t="0" r="r" b="b"/>
            <a:pathLst>
              <a:path w="422" h="421">
                <a:moveTo>
                  <a:pt x="212" y="0"/>
                </a:moveTo>
                <a:lnTo>
                  <a:pt x="254" y="3"/>
                </a:lnTo>
                <a:lnTo>
                  <a:pt x="294" y="15"/>
                </a:lnTo>
                <a:lnTo>
                  <a:pt x="329" y="36"/>
                </a:lnTo>
                <a:lnTo>
                  <a:pt x="361" y="61"/>
                </a:lnTo>
                <a:lnTo>
                  <a:pt x="385" y="92"/>
                </a:lnTo>
                <a:lnTo>
                  <a:pt x="406" y="129"/>
                </a:lnTo>
                <a:lnTo>
                  <a:pt x="418" y="169"/>
                </a:lnTo>
                <a:lnTo>
                  <a:pt x="422" y="211"/>
                </a:lnTo>
                <a:lnTo>
                  <a:pt x="418" y="253"/>
                </a:lnTo>
                <a:lnTo>
                  <a:pt x="406" y="293"/>
                </a:lnTo>
                <a:lnTo>
                  <a:pt x="385" y="328"/>
                </a:lnTo>
                <a:lnTo>
                  <a:pt x="361" y="360"/>
                </a:lnTo>
                <a:lnTo>
                  <a:pt x="329" y="384"/>
                </a:lnTo>
                <a:lnTo>
                  <a:pt x="294" y="405"/>
                </a:lnTo>
                <a:lnTo>
                  <a:pt x="254" y="418"/>
                </a:lnTo>
                <a:lnTo>
                  <a:pt x="212" y="421"/>
                </a:lnTo>
                <a:lnTo>
                  <a:pt x="170" y="418"/>
                </a:lnTo>
                <a:lnTo>
                  <a:pt x="130" y="405"/>
                </a:lnTo>
                <a:lnTo>
                  <a:pt x="93" y="384"/>
                </a:lnTo>
                <a:lnTo>
                  <a:pt x="61" y="360"/>
                </a:lnTo>
                <a:lnTo>
                  <a:pt x="37" y="328"/>
                </a:lnTo>
                <a:lnTo>
                  <a:pt x="16" y="293"/>
                </a:lnTo>
                <a:lnTo>
                  <a:pt x="3" y="253"/>
                </a:lnTo>
                <a:lnTo>
                  <a:pt x="0" y="211"/>
                </a:lnTo>
                <a:lnTo>
                  <a:pt x="3" y="169"/>
                </a:lnTo>
                <a:lnTo>
                  <a:pt x="16" y="129"/>
                </a:lnTo>
                <a:lnTo>
                  <a:pt x="37" y="92"/>
                </a:lnTo>
                <a:lnTo>
                  <a:pt x="61" y="61"/>
                </a:lnTo>
                <a:lnTo>
                  <a:pt x="93" y="36"/>
                </a:lnTo>
                <a:lnTo>
                  <a:pt x="130" y="15"/>
                </a:lnTo>
                <a:lnTo>
                  <a:pt x="170" y="3"/>
                </a:lnTo>
                <a:lnTo>
                  <a:pt x="212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7" name="Group 71"/>
          <p:cNvGrpSpPr/>
          <p:nvPr/>
        </p:nvGrpSpPr>
        <p:grpSpPr>
          <a:xfrm>
            <a:off x="3767051" y="4195314"/>
            <a:ext cx="379413" cy="346075"/>
            <a:chOff x="5449888" y="2336800"/>
            <a:chExt cx="379413" cy="346075"/>
          </a:xfrm>
        </p:grpSpPr>
        <p:sp>
          <p:nvSpPr>
            <p:cNvPr id="57" name="Freeform 21"/>
            <p:cNvSpPr>
              <a:spLocks noEditPoints="1"/>
            </p:cNvSpPr>
            <p:nvPr/>
          </p:nvSpPr>
          <p:spPr bwMode="auto">
            <a:xfrm>
              <a:off x="5449888" y="2362200"/>
              <a:ext cx="327025" cy="320675"/>
            </a:xfrm>
            <a:custGeom>
              <a:avLst/>
              <a:gdLst/>
              <a:ahLst/>
              <a:cxnLst>
                <a:cxn ang="0">
                  <a:pos x="67" y="146"/>
                </a:cxn>
                <a:cxn ang="0">
                  <a:pos x="60" y="161"/>
                </a:cxn>
                <a:cxn ang="0">
                  <a:pos x="68" y="176"/>
                </a:cxn>
                <a:cxn ang="0">
                  <a:pos x="85" y="178"/>
                </a:cxn>
                <a:cxn ang="0">
                  <a:pos x="96" y="166"/>
                </a:cxn>
                <a:cxn ang="0">
                  <a:pos x="94" y="149"/>
                </a:cxn>
                <a:cxn ang="0">
                  <a:pos x="79" y="142"/>
                </a:cxn>
                <a:cxn ang="0">
                  <a:pos x="31" y="108"/>
                </a:cxn>
                <a:cxn ang="0">
                  <a:pos x="23" y="123"/>
                </a:cxn>
                <a:cxn ang="0">
                  <a:pos x="31" y="138"/>
                </a:cxn>
                <a:cxn ang="0">
                  <a:pos x="48" y="141"/>
                </a:cxn>
                <a:cxn ang="0">
                  <a:pos x="60" y="129"/>
                </a:cxn>
                <a:cxn ang="0">
                  <a:pos x="57" y="112"/>
                </a:cxn>
                <a:cxn ang="0">
                  <a:pos x="42" y="104"/>
                </a:cxn>
                <a:cxn ang="0">
                  <a:pos x="41" y="60"/>
                </a:cxn>
                <a:cxn ang="0">
                  <a:pos x="34" y="75"/>
                </a:cxn>
                <a:cxn ang="0">
                  <a:pos x="42" y="90"/>
                </a:cxn>
                <a:cxn ang="0">
                  <a:pos x="59" y="92"/>
                </a:cxn>
                <a:cxn ang="0">
                  <a:pos x="71" y="81"/>
                </a:cxn>
                <a:cxn ang="0">
                  <a:pos x="67" y="64"/>
                </a:cxn>
                <a:cxn ang="0">
                  <a:pos x="53" y="57"/>
                </a:cxn>
                <a:cxn ang="0">
                  <a:pos x="83" y="27"/>
                </a:cxn>
                <a:cxn ang="0">
                  <a:pos x="75" y="43"/>
                </a:cxn>
                <a:cxn ang="0">
                  <a:pos x="83" y="58"/>
                </a:cxn>
                <a:cxn ang="0">
                  <a:pos x="100" y="60"/>
                </a:cxn>
                <a:cxn ang="0">
                  <a:pos x="111" y="49"/>
                </a:cxn>
                <a:cxn ang="0">
                  <a:pos x="109" y="32"/>
                </a:cxn>
                <a:cxn ang="0">
                  <a:pos x="94" y="24"/>
                </a:cxn>
                <a:cxn ang="0">
                  <a:pos x="140" y="4"/>
                </a:cxn>
                <a:cxn ang="0">
                  <a:pos x="169" y="19"/>
                </a:cxn>
                <a:cxn ang="0">
                  <a:pos x="179" y="28"/>
                </a:cxn>
                <a:cxn ang="0">
                  <a:pos x="167" y="58"/>
                </a:cxn>
                <a:cxn ang="0">
                  <a:pos x="151" y="103"/>
                </a:cxn>
                <a:cxn ang="0">
                  <a:pos x="157" y="116"/>
                </a:cxn>
                <a:cxn ang="0">
                  <a:pos x="171" y="118"/>
                </a:cxn>
                <a:cxn ang="0">
                  <a:pos x="199" y="89"/>
                </a:cxn>
                <a:cxn ang="0">
                  <a:pos x="206" y="93"/>
                </a:cxn>
                <a:cxn ang="0">
                  <a:pos x="196" y="130"/>
                </a:cxn>
                <a:cxn ang="0">
                  <a:pos x="177" y="147"/>
                </a:cxn>
                <a:cxn ang="0">
                  <a:pos x="152" y="151"/>
                </a:cxn>
                <a:cxn ang="0">
                  <a:pos x="135" y="156"/>
                </a:cxn>
                <a:cxn ang="0">
                  <a:pos x="120" y="179"/>
                </a:cxn>
                <a:cxn ang="0">
                  <a:pos x="94" y="200"/>
                </a:cxn>
                <a:cxn ang="0">
                  <a:pos x="62" y="198"/>
                </a:cxn>
                <a:cxn ang="0">
                  <a:pos x="30" y="177"/>
                </a:cxn>
                <a:cxn ang="0">
                  <a:pos x="8" y="147"/>
                </a:cxn>
                <a:cxn ang="0">
                  <a:pos x="0" y="106"/>
                </a:cxn>
                <a:cxn ang="0">
                  <a:pos x="9" y="63"/>
                </a:cxn>
                <a:cxn ang="0">
                  <a:pos x="36" y="26"/>
                </a:cxn>
                <a:cxn ang="0">
                  <a:pos x="74" y="5"/>
                </a:cxn>
                <a:cxn ang="0">
                  <a:pos x="114" y="0"/>
                </a:cxn>
              </a:cxnLst>
              <a:rect l="0" t="0" r="r" b="b"/>
              <a:pathLst>
                <a:path w="206" h="202">
                  <a:moveTo>
                    <a:pt x="79" y="142"/>
                  </a:moveTo>
                  <a:lnTo>
                    <a:pt x="73" y="143"/>
                  </a:lnTo>
                  <a:lnTo>
                    <a:pt x="67" y="146"/>
                  </a:lnTo>
                  <a:lnTo>
                    <a:pt x="64" y="150"/>
                  </a:lnTo>
                  <a:lnTo>
                    <a:pt x="61" y="155"/>
                  </a:lnTo>
                  <a:lnTo>
                    <a:pt x="60" y="161"/>
                  </a:lnTo>
                  <a:lnTo>
                    <a:pt x="61" y="167"/>
                  </a:lnTo>
                  <a:lnTo>
                    <a:pt x="64" y="172"/>
                  </a:lnTo>
                  <a:lnTo>
                    <a:pt x="68" y="176"/>
                  </a:lnTo>
                  <a:lnTo>
                    <a:pt x="73" y="178"/>
                  </a:lnTo>
                  <a:lnTo>
                    <a:pt x="79" y="179"/>
                  </a:lnTo>
                  <a:lnTo>
                    <a:pt x="85" y="178"/>
                  </a:lnTo>
                  <a:lnTo>
                    <a:pt x="90" y="175"/>
                  </a:lnTo>
                  <a:lnTo>
                    <a:pt x="94" y="171"/>
                  </a:lnTo>
                  <a:lnTo>
                    <a:pt x="96" y="166"/>
                  </a:lnTo>
                  <a:lnTo>
                    <a:pt x="97" y="160"/>
                  </a:lnTo>
                  <a:lnTo>
                    <a:pt x="96" y="154"/>
                  </a:lnTo>
                  <a:lnTo>
                    <a:pt x="94" y="149"/>
                  </a:lnTo>
                  <a:lnTo>
                    <a:pt x="90" y="145"/>
                  </a:lnTo>
                  <a:lnTo>
                    <a:pt x="85" y="143"/>
                  </a:lnTo>
                  <a:lnTo>
                    <a:pt x="79" y="142"/>
                  </a:lnTo>
                  <a:close/>
                  <a:moveTo>
                    <a:pt x="42" y="104"/>
                  </a:moveTo>
                  <a:lnTo>
                    <a:pt x="36" y="105"/>
                  </a:lnTo>
                  <a:lnTo>
                    <a:pt x="31" y="108"/>
                  </a:lnTo>
                  <a:lnTo>
                    <a:pt x="27" y="112"/>
                  </a:lnTo>
                  <a:lnTo>
                    <a:pt x="24" y="117"/>
                  </a:lnTo>
                  <a:lnTo>
                    <a:pt x="23" y="123"/>
                  </a:lnTo>
                  <a:lnTo>
                    <a:pt x="24" y="129"/>
                  </a:lnTo>
                  <a:lnTo>
                    <a:pt x="27" y="134"/>
                  </a:lnTo>
                  <a:lnTo>
                    <a:pt x="31" y="138"/>
                  </a:lnTo>
                  <a:lnTo>
                    <a:pt x="36" y="141"/>
                  </a:lnTo>
                  <a:lnTo>
                    <a:pt x="42" y="142"/>
                  </a:lnTo>
                  <a:lnTo>
                    <a:pt x="48" y="141"/>
                  </a:lnTo>
                  <a:lnTo>
                    <a:pt x="53" y="138"/>
                  </a:lnTo>
                  <a:lnTo>
                    <a:pt x="57" y="134"/>
                  </a:lnTo>
                  <a:lnTo>
                    <a:pt x="60" y="129"/>
                  </a:lnTo>
                  <a:lnTo>
                    <a:pt x="61" y="123"/>
                  </a:lnTo>
                  <a:lnTo>
                    <a:pt x="60" y="117"/>
                  </a:lnTo>
                  <a:lnTo>
                    <a:pt x="57" y="112"/>
                  </a:lnTo>
                  <a:lnTo>
                    <a:pt x="54" y="108"/>
                  </a:lnTo>
                  <a:lnTo>
                    <a:pt x="48" y="105"/>
                  </a:lnTo>
                  <a:lnTo>
                    <a:pt x="42" y="104"/>
                  </a:lnTo>
                  <a:close/>
                  <a:moveTo>
                    <a:pt x="53" y="57"/>
                  </a:moveTo>
                  <a:lnTo>
                    <a:pt x="47" y="58"/>
                  </a:lnTo>
                  <a:lnTo>
                    <a:pt x="41" y="60"/>
                  </a:lnTo>
                  <a:lnTo>
                    <a:pt x="38" y="64"/>
                  </a:lnTo>
                  <a:lnTo>
                    <a:pt x="35" y="69"/>
                  </a:lnTo>
                  <a:lnTo>
                    <a:pt x="34" y="75"/>
                  </a:lnTo>
                  <a:lnTo>
                    <a:pt x="35" y="81"/>
                  </a:lnTo>
                  <a:lnTo>
                    <a:pt x="38" y="86"/>
                  </a:lnTo>
                  <a:lnTo>
                    <a:pt x="42" y="90"/>
                  </a:lnTo>
                  <a:lnTo>
                    <a:pt x="47" y="93"/>
                  </a:lnTo>
                  <a:lnTo>
                    <a:pt x="53" y="94"/>
                  </a:lnTo>
                  <a:lnTo>
                    <a:pt x="59" y="92"/>
                  </a:lnTo>
                  <a:lnTo>
                    <a:pt x="64" y="90"/>
                  </a:lnTo>
                  <a:lnTo>
                    <a:pt x="68" y="86"/>
                  </a:lnTo>
                  <a:lnTo>
                    <a:pt x="71" y="81"/>
                  </a:lnTo>
                  <a:lnTo>
                    <a:pt x="72" y="75"/>
                  </a:lnTo>
                  <a:lnTo>
                    <a:pt x="70" y="69"/>
                  </a:lnTo>
                  <a:lnTo>
                    <a:pt x="67" y="64"/>
                  </a:lnTo>
                  <a:lnTo>
                    <a:pt x="64" y="60"/>
                  </a:lnTo>
                  <a:lnTo>
                    <a:pt x="59" y="58"/>
                  </a:lnTo>
                  <a:lnTo>
                    <a:pt x="53" y="57"/>
                  </a:lnTo>
                  <a:close/>
                  <a:moveTo>
                    <a:pt x="94" y="24"/>
                  </a:moveTo>
                  <a:lnTo>
                    <a:pt x="88" y="25"/>
                  </a:lnTo>
                  <a:lnTo>
                    <a:pt x="83" y="27"/>
                  </a:lnTo>
                  <a:lnTo>
                    <a:pt x="79" y="32"/>
                  </a:lnTo>
                  <a:lnTo>
                    <a:pt x="76" y="37"/>
                  </a:lnTo>
                  <a:lnTo>
                    <a:pt x="75" y="43"/>
                  </a:lnTo>
                  <a:lnTo>
                    <a:pt x="76" y="49"/>
                  </a:lnTo>
                  <a:lnTo>
                    <a:pt x="79" y="54"/>
                  </a:lnTo>
                  <a:lnTo>
                    <a:pt x="83" y="58"/>
                  </a:lnTo>
                  <a:lnTo>
                    <a:pt x="88" y="60"/>
                  </a:lnTo>
                  <a:lnTo>
                    <a:pt x="94" y="61"/>
                  </a:lnTo>
                  <a:lnTo>
                    <a:pt x="100" y="60"/>
                  </a:lnTo>
                  <a:lnTo>
                    <a:pt x="105" y="58"/>
                  </a:lnTo>
                  <a:lnTo>
                    <a:pt x="108" y="54"/>
                  </a:lnTo>
                  <a:lnTo>
                    <a:pt x="111" y="49"/>
                  </a:lnTo>
                  <a:lnTo>
                    <a:pt x="113" y="43"/>
                  </a:lnTo>
                  <a:lnTo>
                    <a:pt x="112" y="37"/>
                  </a:lnTo>
                  <a:lnTo>
                    <a:pt x="109" y="32"/>
                  </a:lnTo>
                  <a:lnTo>
                    <a:pt x="105" y="28"/>
                  </a:lnTo>
                  <a:lnTo>
                    <a:pt x="100" y="25"/>
                  </a:lnTo>
                  <a:lnTo>
                    <a:pt x="94" y="24"/>
                  </a:lnTo>
                  <a:close/>
                  <a:moveTo>
                    <a:pt x="114" y="0"/>
                  </a:moveTo>
                  <a:lnTo>
                    <a:pt x="127" y="1"/>
                  </a:lnTo>
                  <a:lnTo>
                    <a:pt x="140" y="4"/>
                  </a:lnTo>
                  <a:lnTo>
                    <a:pt x="151" y="8"/>
                  </a:lnTo>
                  <a:lnTo>
                    <a:pt x="160" y="12"/>
                  </a:lnTo>
                  <a:lnTo>
                    <a:pt x="169" y="19"/>
                  </a:lnTo>
                  <a:lnTo>
                    <a:pt x="177" y="24"/>
                  </a:lnTo>
                  <a:lnTo>
                    <a:pt x="178" y="25"/>
                  </a:lnTo>
                  <a:lnTo>
                    <a:pt x="179" y="28"/>
                  </a:lnTo>
                  <a:lnTo>
                    <a:pt x="179" y="29"/>
                  </a:lnTo>
                  <a:lnTo>
                    <a:pt x="179" y="31"/>
                  </a:lnTo>
                  <a:lnTo>
                    <a:pt x="167" y="58"/>
                  </a:lnTo>
                  <a:lnTo>
                    <a:pt x="155" y="84"/>
                  </a:lnTo>
                  <a:lnTo>
                    <a:pt x="152" y="94"/>
                  </a:lnTo>
                  <a:lnTo>
                    <a:pt x="151" y="103"/>
                  </a:lnTo>
                  <a:lnTo>
                    <a:pt x="152" y="108"/>
                  </a:lnTo>
                  <a:lnTo>
                    <a:pt x="154" y="112"/>
                  </a:lnTo>
                  <a:lnTo>
                    <a:pt x="157" y="116"/>
                  </a:lnTo>
                  <a:lnTo>
                    <a:pt x="161" y="118"/>
                  </a:lnTo>
                  <a:lnTo>
                    <a:pt x="166" y="119"/>
                  </a:lnTo>
                  <a:lnTo>
                    <a:pt x="171" y="118"/>
                  </a:lnTo>
                  <a:lnTo>
                    <a:pt x="175" y="116"/>
                  </a:lnTo>
                  <a:lnTo>
                    <a:pt x="178" y="113"/>
                  </a:lnTo>
                  <a:lnTo>
                    <a:pt x="199" y="89"/>
                  </a:lnTo>
                  <a:lnTo>
                    <a:pt x="202" y="84"/>
                  </a:lnTo>
                  <a:lnTo>
                    <a:pt x="206" y="79"/>
                  </a:lnTo>
                  <a:lnTo>
                    <a:pt x="206" y="93"/>
                  </a:lnTo>
                  <a:lnTo>
                    <a:pt x="205" y="106"/>
                  </a:lnTo>
                  <a:lnTo>
                    <a:pt x="202" y="118"/>
                  </a:lnTo>
                  <a:lnTo>
                    <a:pt x="196" y="130"/>
                  </a:lnTo>
                  <a:lnTo>
                    <a:pt x="191" y="137"/>
                  </a:lnTo>
                  <a:lnTo>
                    <a:pt x="184" y="143"/>
                  </a:lnTo>
                  <a:lnTo>
                    <a:pt x="177" y="147"/>
                  </a:lnTo>
                  <a:lnTo>
                    <a:pt x="169" y="150"/>
                  </a:lnTo>
                  <a:lnTo>
                    <a:pt x="161" y="151"/>
                  </a:lnTo>
                  <a:lnTo>
                    <a:pt x="152" y="151"/>
                  </a:lnTo>
                  <a:lnTo>
                    <a:pt x="145" y="151"/>
                  </a:lnTo>
                  <a:lnTo>
                    <a:pt x="140" y="153"/>
                  </a:lnTo>
                  <a:lnTo>
                    <a:pt x="135" y="156"/>
                  </a:lnTo>
                  <a:lnTo>
                    <a:pt x="132" y="161"/>
                  </a:lnTo>
                  <a:lnTo>
                    <a:pt x="126" y="170"/>
                  </a:lnTo>
                  <a:lnTo>
                    <a:pt x="120" y="179"/>
                  </a:lnTo>
                  <a:lnTo>
                    <a:pt x="111" y="189"/>
                  </a:lnTo>
                  <a:lnTo>
                    <a:pt x="102" y="196"/>
                  </a:lnTo>
                  <a:lnTo>
                    <a:pt x="94" y="200"/>
                  </a:lnTo>
                  <a:lnTo>
                    <a:pt x="83" y="202"/>
                  </a:lnTo>
                  <a:lnTo>
                    <a:pt x="73" y="202"/>
                  </a:lnTo>
                  <a:lnTo>
                    <a:pt x="62" y="198"/>
                  </a:lnTo>
                  <a:lnTo>
                    <a:pt x="51" y="193"/>
                  </a:lnTo>
                  <a:lnTo>
                    <a:pt x="40" y="185"/>
                  </a:lnTo>
                  <a:lnTo>
                    <a:pt x="30" y="177"/>
                  </a:lnTo>
                  <a:lnTo>
                    <a:pt x="21" y="169"/>
                  </a:lnTo>
                  <a:lnTo>
                    <a:pt x="14" y="158"/>
                  </a:lnTo>
                  <a:lnTo>
                    <a:pt x="8" y="147"/>
                  </a:lnTo>
                  <a:lnTo>
                    <a:pt x="4" y="135"/>
                  </a:lnTo>
                  <a:lnTo>
                    <a:pt x="1" y="122"/>
                  </a:lnTo>
                  <a:lnTo>
                    <a:pt x="0" y="106"/>
                  </a:lnTo>
                  <a:lnTo>
                    <a:pt x="1" y="91"/>
                  </a:lnTo>
                  <a:lnTo>
                    <a:pt x="4" y="77"/>
                  </a:lnTo>
                  <a:lnTo>
                    <a:pt x="9" y="63"/>
                  </a:lnTo>
                  <a:lnTo>
                    <a:pt x="17" y="49"/>
                  </a:lnTo>
                  <a:lnTo>
                    <a:pt x="26" y="37"/>
                  </a:lnTo>
                  <a:lnTo>
                    <a:pt x="36" y="26"/>
                  </a:lnTo>
                  <a:lnTo>
                    <a:pt x="48" y="18"/>
                  </a:lnTo>
                  <a:lnTo>
                    <a:pt x="61" y="11"/>
                  </a:lnTo>
                  <a:lnTo>
                    <a:pt x="74" y="5"/>
                  </a:lnTo>
                  <a:lnTo>
                    <a:pt x="87" y="2"/>
                  </a:lnTo>
                  <a:lnTo>
                    <a:pt x="101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5700713" y="2419350"/>
              <a:ext cx="93663" cy="119063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1" y="7"/>
                </a:cxn>
                <a:cxn ang="0">
                  <a:pos x="36" y="11"/>
                </a:cxn>
                <a:cxn ang="0">
                  <a:pos x="41" y="14"/>
                </a:cxn>
                <a:cxn ang="0">
                  <a:pos x="47" y="15"/>
                </a:cxn>
                <a:cxn ang="0">
                  <a:pos x="51" y="16"/>
                </a:cxn>
                <a:cxn ang="0">
                  <a:pos x="55" y="16"/>
                </a:cxn>
                <a:cxn ang="0">
                  <a:pos x="58" y="16"/>
                </a:cxn>
                <a:cxn ang="0">
                  <a:pos x="59" y="16"/>
                </a:cxn>
                <a:cxn ang="0">
                  <a:pos x="58" y="18"/>
                </a:cxn>
                <a:cxn ang="0">
                  <a:pos x="55" y="21"/>
                </a:cxn>
                <a:cxn ang="0">
                  <a:pos x="51" y="26"/>
                </a:cxn>
                <a:cxn ang="0">
                  <a:pos x="47" y="31"/>
                </a:cxn>
                <a:cxn ang="0">
                  <a:pos x="43" y="37"/>
                </a:cxn>
                <a:cxn ang="0">
                  <a:pos x="38" y="44"/>
                </a:cxn>
                <a:cxn ang="0">
                  <a:pos x="33" y="50"/>
                </a:cxn>
                <a:cxn ang="0">
                  <a:pos x="29" y="56"/>
                </a:cxn>
                <a:cxn ang="0">
                  <a:pos x="25" y="61"/>
                </a:cxn>
                <a:cxn ang="0">
                  <a:pos x="22" y="66"/>
                </a:cxn>
                <a:cxn ang="0">
                  <a:pos x="20" y="68"/>
                </a:cxn>
                <a:cxn ang="0">
                  <a:pos x="19" y="69"/>
                </a:cxn>
                <a:cxn ang="0">
                  <a:pos x="18" y="70"/>
                </a:cxn>
                <a:cxn ang="0">
                  <a:pos x="17" y="72"/>
                </a:cxn>
                <a:cxn ang="0">
                  <a:pos x="14" y="74"/>
                </a:cxn>
                <a:cxn ang="0">
                  <a:pos x="11" y="75"/>
                </a:cxn>
                <a:cxn ang="0">
                  <a:pos x="7" y="75"/>
                </a:cxn>
                <a:cxn ang="0">
                  <a:pos x="4" y="74"/>
                </a:cxn>
                <a:cxn ang="0">
                  <a:pos x="1" y="71"/>
                </a:cxn>
                <a:cxn ang="0">
                  <a:pos x="0" y="68"/>
                </a:cxn>
                <a:cxn ang="0">
                  <a:pos x="0" y="64"/>
                </a:cxn>
                <a:cxn ang="0">
                  <a:pos x="1" y="61"/>
                </a:cxn>
                <a:cxn ang="0">
                  <a:pos x="2" y="59"/>
                </a:cxn>
                <a:cxn ang="0">
                  <a:pos x="26" y="0"/>
                </a:cxn>
              </a:cxnLst>
              <a:rect l="0" t="0" r="r" b="b"/>
              <a:pathLst>
                <a:path w="59" h="75">
                  <a:moveTo>
                    <a:pt x="26" y="0"/>
                  </a:moveTo>
                  <a:lnTo>
                    <a:pt x="31" y="7"/>
                  </a:lnTo>
                  <a:lnTo>
                    <a:pt x="36" y="11"/>
                  </a:lnTo>
                  <a:lnTo>
                    <a:pt x="41" y="14"/>
                  </a:lnTo>
                  <a:lnTo>
                    <a:pt x="47" y="15"/>
                  </a:lnTo>
                  <a:lnTo>
                    <a:pt x="51" y="16"/>
                  </a:lnTo>
                  <a:lnTo>
                    <a:pt x="55" y="16"/>
                  </a:lnTo>
                  <a:lnTo>
                    <a:pt x="58" y="16"/>
                  </a:lnTo>
                  <a:lnTo>
                    <a:pt x="59" y="16"/>
                  </a:lnTo>
                  <a:lnTo>
                    <a:pt x="58" y="18"/>
                  </a:lnTo>
                  <a:lnTo>
                    <a:pt x="55" y="21"/>
                  </a:lnTo>
                  <a:lnTo>
                    <a:pt x="51" y="26"/>
                  </a:lnTo>
                  <a:lnTo>
                    <a:pt x="47" y="31"/>
                  </a:lnTo>
                  <a:lnTo>
                    <a:pt x="43" y="37"/>
                  </a:lnTo>
                  <a:lnTo>
                    <a:pt x="38" y="44"/>
                  </a:lnTo>
                  <a:lnTo>
                    <a:pt x="33" y="50"/>
                  </a:lnTo>
                  <a:lnTo>
                    <a:pt x="29" y="56"/>
                  </a:lnTo>
                  <a:lnTo>
                    <a:pt x="25" y="61"/>
                  </a:lnTo>
                  <a:lnTo>
                    <a:pt x="22" y="66"/>
                  </a:lnTo>
                  <a:lnTo>
                    <a:pt x="20" y="68"/>
                  </a:lnTo>
                  <a:lnTo>
                    <a:pt x="19" y="69"/>
                  </a:lnTo>
                  <a:lnTo>
                    <a:pt x="18" y="70"/>
                  </a:lnTo>
                  <a:lnTo>
                    <a:pt x="17" y="72"/>
                  </a:lnTo>
                  <a:lnTo>
                    <a:pt x="14" y="74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4" y="74"/>
                  </a:lnTo>
                  <a:lnTo>
                    <a:pt x="1" y="71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1" y="61"/>
                  </a:lnTo>
                  <a:lnTo>
                    <a:pt x="2" y="59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5749926" y="2336800"/>
              <a:ext cx="79375" cy="96838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4"/>
                </a:cxn>
                <a:cxn ang="0">
                  <a:pos x="50" y="10"/>
                </a:cxn>
                <a:cxn ang="0">
                  <a:pos x="50" y="16"/>
                </a:cxn>
                <a:cxn ang="0">
                  <a:pos x="50" y="24"/>
                </a:cxn>
                <a:cxn ang="0">
                  <a:pos x="49" y="33"/>
                </a:cxn>
                <a:cxn ang="0">
                  <a:pos x="47" y="41"/>
                </a:cxn>
                <a:cxn ang="0">
                  <a:pos x="44" y="49"/>
                </a:cxn>
                <a:cxn ang="0">
                  <a:pos x="40" y="54"/>
                </a:cxn>
                <a:cxn ang="0">
                  <a:pos x="35" y="58"/>
                </a:cxn>
                <a:cxn ang="0">
                  <a:pos x="30" y="61"/>
                </a:cxn>
                <a:cxn ang="0">
                  <a:pos x="24" y="61"/>
                </a:cxn>
                <a:cxn ang="0">
                  <a:pos x="19" y="61"/>
                </a:cxn>
                <a:cxn ang="0">
                  <a:pos x="13" y="59"/>
                </a:cxn>
                <a:cxn ang="0">
                  <a:pos x="8" y="56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0"/>
                </a:cxn>
                <a:cxn ang="0">
                  <a:pos x="1" y="33"/>
                </a:cxn>
                <a:cxn ang="0">
                  <a:pos x="4" y="25"/>
                </a:cxn>
                <a:cxn ang="0">
                  <a:pos x="8" y="18"/>
                </a:cxn>
                <a:cxn ang="0">
                  <a:pos x="14" y="13"/>
                </a:cxn>
                <a:cxn ang="0">
                  <a:pos x="20" y="8"/>
                </a:cxn>
                <a:cxn ang="0">
                  <a:pos x="27" y="5"/>
                </a:cxn>
                <a:cxn ang="0">
                  <a:pos x="33" y="3"/>
                </a:cxn>
                <a:cxn ang="0">
                  <a:pos x="40" y="1"/>
                </a:cxn>
                <a:cxn ang="0">
                  <a:pos x="44" y="0"/>
                </a:cxn>
                <a:cxn ang="0">
                  <a:pos x="47" y="0"/>
                </a:cxn>
              </a:cxnLst>
              <a:rect l="0" t="0" r="r" b="b"/>
              <a:pathLst>
                <a:path w="50" h="61">
                  <a:moveTo>
                    <a:pt x="47" y="0"/>
                  </a:moveTo>
                  <a:lnTo>
                    <a:pt x="48" y="0"/>
                  </a:lnTo>
                  <a:lnTo>
                    <a:pt x="49" y="1"/>
                  </a:lnTo>
                  <a:lnTo>
                    <a:pt x="49" y="4"/>
                  </a:lnTo>
                  <a:lnTo>
                    <a:pt x="50" y="10"/>
                  </a:lnTo>
                  <a:lnTo>
                    <a:pt x="50" y="16"/>
                  </a:lnTo>
                  <a:lnTo>
                    <a:pt x="50" y="24"/>
                  </a:lnTo>
                  <a:lnTo>
                    <a:pt x="49" y="33"/>
                  </a:lnTo>
                  <a:lnTo>
                    <a:pt x="47" y="41"/>
                  </a:lnTo>
                  <a:lnTo>
                    <a:pt x="44" y="49"/>
                  </a:lnTo>
                  <a:lnTo>
                    <a:pt x="40" y="54"/>
                  </a:lnTo>
                  <a:lnTo>
                    <a:pt x="35" y="58"/>
                  </a:lnTo>
                  <a:lnTo>
                    <a:pt x="30" y="61"/>
                  </a:lnTo>
                  <a:lnTo>
                    <a:pt x="24" y="61"/>
                  </a:lnTo>
                  <a:lnTo>
                    <a:pt x="19" y="61"/>
                  </a:lnTo>
                  <a:lnTo>
                    <a:pt x="13" y="59"/>
                  </a:lnTo>
                  <a:lnTo>
                    <a:pt x="8" y="56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0"/>
                  </a:lnTo>
                  <a:lnTo>
                    <a:pt x="1" y="33"/>
                  </a:lnTo>
                  <a:lnTo>
                    <a:pt x="4" y="25"/>
                  </a:lnTo>
                  <a:lnTo>
                    <a:pt x="8" y="18"/>
                  </a:lnTo>
                  <a:lnTo>
                    <a:pt x="14" y="13"/>
                  </a:lnTo>
                  <a:lnTo>
                    <a:pt x="20" y="8"/>
                  </a:lnTo>
                  <a:lnTo>
                    <a:pt x="27" y="5"/>
                  </a:lnTo>
                  <a:lnTo>
                    <a:pt x="33" y="3"/>
                  </a:lnTo>
                  <a:lnTo>
                    <a:pt x="40" y="1"/>
                  </a:lnTo>
                  <a:lnTo>
                    <a:pt x="44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Group 74"/>
          <p:cNvGrpSpPr/>
          <p:nvPr/>
        </p:nvGrpSpPr>
        <p:grpSpPr>
          <a:xfrm>
            <a:off x="2862351" y="3466564"/>
            <a:ext cx="358775" cy="328613"/>
            <a:chOff x="6181726" y="2349500"/>
            <a:chExt cx="358775" cy="328613"/>
          </a:xfrm>
        </p:grpSpPr>
        <p:sp>
          <p:nvSpPr>
            <p:cNvPr id="48" name="Freeform 24"/>
            <p:cNvSpPr>
              <a:spLocks/>
            </p:cNvSpPr>
            <p:nvPr/>
          </p:nvSpPr>
          <p:spPr bwMode="auto">
            <a:xfrm>
              <a:off x="6310313" y="2547938"/>
              <a:ext cx="69850" cy="730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4" y="31"/>
                </a:cxn>
                <a:cxn ang="0">
                  <a:pos x="5" y="46"/>
                </a:cxn>
                <a:cxn ang="0">
                  <a:pos x="3" y="46"/>
                </a:cxn>
                <a:cxn ang="0">
                  <a:pos x="2" y="45"/>
                </a:cxn>
                <a:cxn ang="0">
                  <a:pos x="0" y="44"/>
                </a:cxn>
                <a:cxn ang="0">
                  <a:pos x="0" y="43"/>
                </a:cxn>
                <a:cxn ang="0">
                  <a:pos x="0" y="40"/>
                </a:cxn>
                <a:cxn ang="0">
                  <a:pos x="11" y="0"/>
                </a:cxn>
              </a:cxnLst>
              <a:rect l="0" t="0" r="r" b="b"/>
              <a:pathLst>
                <a:path w="44" h="46">
                  <a:moveTo>
                    <a:pt x="11" y="0"/>
                  </a:moveTo>
                  <a:lnTo>
                    <a:pt x="44" y="31"/>
                  </a:lnTo>
                  <a:lnTo>
                    <a:pt x="5" y="46"/>
                  </a:lnTo>
                  <a:lnTo>
                    <a:pt x="3" y="46"/>
                  </a:lnTo>
                  <a:lnTo>
                    <a:pt x="2" y="45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Freeform 25"/>
            <p:cNvSpPr>
              <a:spLocks/>
            </p:cNvSpPr>
            <p:nvPr/>
          </p:nvSpPr>
          <p:spPr bwMode="auto">
            <a:xfrm>
              <a:off x="6334126" y="2419350"/>
              <a:ext cx="163513" cy="168275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103" y="29"/>
                </a:cxn>
                <a:cxn ang="0">
                  <a:pos x="32" y="106"/>
                </a:cxn>
                <a:cxn ang="0">
                  <a:pos x="0" y="76"/>
                </a:cxn>
                <a:cxn ang="0">
                  <a:pos x="70" y="0"/>
                </a:cxn>
              </a:cxnLst>
              <a:rect l="0" t="0" r="r" b="b"/>
              <a:pathLst>
                <a:path w="103" h="106">
                  <a:moveTo>
                    <a:pt x="70" y="0"/>
                  </a:moveTo>
                  <a:lnTo>
                    <a:pt x="103" y="29"/>
                  </a:lnTo>
                  <a:lnTo>
                    <a:pt x="32" y="106"/>
                  </a:lnTo>
                  <a:lnTo>
                    <a:pt x="0" y="76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Freeform 26"/>
            <p:cNvSpPr>
              <a:spLocks/>
            </p:cNvSpPr>
            <p:nvPr/>
          </p:nvSpPr>
          <p:spPr bwMode="auto">
            <a:xfrm>
              <a:off x="6450013" y="2400300"/>
              <a:ext cx="63500" cy="603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0" y="29"/>
                </a:cxn>
                <a:cxn ang="0">
                  <a:pos x="32" y="38"/>
                </a:cxn>
                <a:cxn ang="0">
                  <a:pos x="0" y="9"/>
                </a:cxn>
                <a:cxn ang="0">
                  <a:pos x="8" y="0"/>
                </a:cxn>
              </a:cxnLst>
              <a:rect l="0" t="0" r="r" b="b"/>
              <a:pathLst>
                <a:path w="40" h="38">
                  <a:moveTo>
                    <a:pt x="8" y="0"/>
                  </a:moveTo>
                  <a:lnTo>
                    <a:pt x="40" y="29"/>
                  </a:lnTo>
                  <a:lnTo>
                    <a:pt x="32" y="38"/>
                  </a:lnTo>
                  <a:lnTo>
                    <a:pt x="0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Freeform 27"/>
            <p:cNvSpPr>
              <a:spLocks/>
            </p:cNvSpPr>
            <p:nvPr/>
          </p:nvSpPr>
          <p:spPr bwMode="auto">
            <a:xfrm>
              <a:off x="6467476" y="2370138"/>
              <a:ext cx="73025" cy="71438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9" y="0"/>
                </a:cxn>
                <a:cxn ang="0">
                  <a:pos x="22" y="2"/>
                </a:cxn>
                <a:cxn ang="0">
                  <a:pos x="43" y="20"/>
                </a:cxn>
                <a:cxn ang="0">
                  <a:pos x="44" y="21"/>
                </a:cxn>
                <a:cxn ang="0">
                  <a:pos x="45" y="24"/>
                </a:cxn>
                <a:cxn ang="0">
                  <a:pos x="46" y="27"/>
                </a:cxn>
                <a:cxn ang="0">
                  <a:pos x="44" y="32"/>
                </a:cxn>
                <a:cxn ang="0">
                  <a:pos x="33" y="45"/>
                </a:cxn>
                <a:cxn ang="0">
                  <a:pos x="0" y="15"/>
                </a:cxn>
                <a:cxn ang="0">
                  <a:pos x="12" y="2"/>
                </a:cxn>
                <a:cxn ang="0">
                  <a:pos x="13" y="1"/>
                </a:cxn>
                <a:cxn ang="0">
                  <a:pos x="15" y="0"/>
                </a:cxn>
              </a:cxnLst>
              <a:rect l="0" t="0" r="r" b="b"/>
              <a:pathLst>
                <a:path w="46" h="45">
                  <a:moveTo>
                    <a:pt x="15" y="0"/>
                  </a:moveTo>
                  <a:lnTo>
                    <a:pt x="19" y="0"/>
                  </a:lnTo>
                  <a:lnTo>
                    <a:pt x="22" y="2"/>
                  </a:lnTo>
                  <a:lnTo>
                    <a:pt x="43" y="20"/>
                  </a:lnTo>
                  <a:lnTo>
                    <a:pt x="44" y="21"/>
                  </a:lnTo>
                  <a:lnTo>
                    <a:pt x="45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33" y="45"/>
                  </a:lnTo>
                  <a:lnTo>
                    <a:pt x="0" y="15"/>
                  </a:lnTo>
                  <a:lnTo>
                    <a:pt x="12" y="2"/>
                  </a:lnTo>
                  <a:lnTo>
                    <a:pt x="13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Freeform 28"/>
            <p:cNvSpPr>
              <a:spLocks/>
            </p:cNvSpPr>
            <p:nvPr/>
          </p:nvSpPr>
          <p:spPr bwMode="auto">
            <a:xfrm>
              <a:off x="6181726" y="2349500"/>
              <a:ext cx="258763" cy="328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3" y="0"/>
                </a:cxn>
                <a:cxn ang="0">
                  <a:pos x="163" y="28"/>
                </a:cxn>
                <a:cxn ang="0">
                  <a:pos x="145" y="48"/>
                </a:cxn>
                <a:cxn ang="0">
                  <a:pos x="145" y="18"/>
                </a:cxn>
                <a:cxn ang="0">
                  <a:pos x="18" y="18"/>
                </a:cxn>
                <a:cxn ang="0">
                  <a:pos x="18" y="188"/>
                </a:cxn>
                <a:cxn ang="0">
                  <a:pos x="145" y="188"/>
                </a:cxn>
                <a:cxn ang="0">
                  <a:pos x="145" y="151"/>
                </a:cxn>
                <a:cxn ang="0">
                  <a:pos x="163" y="132"/>
                </a:cxn>
                <a:cxn ang="0">
                  <a:pos x="163" y="207"/>
                </a:cxn>
                <a:cxn ang="0">
                  <a:pos x="0" y="207"/>
                </a:cxn>
                <a:cxn ang="0">
                  <a:pos x="0" y="0"/>
                </a:cxn>
              </a:cxnLst>
              <a:rect l="0" t="0" r="r" b="b"/>
              <a:pathLst>
                <a:path w="163" h="207">
                  <a:moveTo>
                    <a:pt x="0" y="0"/>
                  </a:moveTo>
                  <a:lnTo>
                    <a:pt x="163" y="0"/>
                  </a:lnTo>
                  <a:lnTo>
                    <a:pt x="163" y="28"/>
                  </a:lnTo>
                  <a:lnTo>
                    <a:pt x="145" y="48"/>
                  </a:lnTo>
                  <a:lnTo>
                    <a:pt x="145" y="18"/>
                  </a:lnTo>
                  <a:lnTo>
                    <a:pt x="18" y="18"/>
                  </a:lnTo>
                  <a:lnTo>
                    <a:pt x="18" y="188"/>
                  </a:lnTo>
                  <a:lnTo>
                    <a:pt x="145" y="188"/>
                  </a:lnTo>
                  <a:lnTo>
                    <a:pt x="145" y="151"/>
                  </a:lnTo>
                  <a:lnTo>
                    <a:pt x="163" y="132"/>
                  </a:lnTo>
                  <a:lnTo>
                    <a:pt x="163" y="207"/>
                  </a:lnTo>
                  <a:lnTo>
                    <a:pt x="0" y="2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Freeform 29"/>
            <p:cNvSpPr>
              <a:spLocks/>
            </p:cNvSpPr>
            <p:nvPr/>
          </p:nvSpPr>
          <p:spPr bwMode="auto">
            <a:xfrm>
              <a:off x="6230938" y="2414588"/>
              <a:ext cx="158750" cy="254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92" y="0"/>
                </a:cxn>
                <a:cxn ang="0">
                  <a:pos x="96" y="1"/>
                </a:cxn>
                <a:cxn ang="0">
                  <a:pos x="99" y="5"/>
                </a:cxn>
                <a:cxn ang="0">
                  <a:pos x="100" y="8"/>
                </a:cxn>
                <a:cxn ang="0">
                  <a:pos x="99" y="12"/>
                </a:cxn>
                <a:cxn ang="0">
                  <a:pos x="96" y="15"/>
                </a:cxn>
                <a:cxn ang="0">
                  <a:pos x="92" y="16"/>
                </a:cxn>
                <a:cxn ang="0">
                  <a:pos x="8" y="16"/>
                </a:cxn>
                <a:cxn ang="0">
                  <a:pos x="5" y="15"/>
                </a:cxn>
                <a:cxn ang="0">
                  <a:pos x="1" y="12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100" h="16">
                  <a:moveTo>
                    <a:pt x="8" y="0"/>
                  </a:moveTo>
                  <a:lnTo>
                    <a:pt x="92" y="0"/>
                  </a:lnTo>
                  <a:lnTo>
                    <a:pt x="96" y="1"/>
                  </a:lnTo>
                  <a:lnTo>
                    <a:pt x="99" y="5"/>
                  </a:lnTo>
                  <a:lnTo>
                    <a:pt x="100" y="8"/>
                  </a:lnTo>
                  <a:lnTo>
                    <a:pt x="99" y="12"/>
                  </a:lnTo>
                  <a:lnTo>
                    <a:pt x="96" y="15"/>
                  </a:lnTo>
                  <a:lnTo>
                    <a:pt x="92" y="16"/>
                  </a:lnTo>
                  <a:lnTo>
                    <a:pt x="8" y="16"/>
                  </a:lnTo>
                  <a:lnTo>
                    <a:pt x="5" y="15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Freeform 30"/>
            <p:cNvSpPr>
              <a:spLocks/>
            </p:cNvSpPr>
            <p:nvPr/>
          </p:nvSpPr>
          <p:spPr bwMode="auto">
            <a:xfrm>
              <a:off x="6230938" y="2470150"/>
              <a:ext cx="139700" cy="254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8" y="0"/>
                </a:cxn>
                <a:cxn ang="0">
                  <a:pos x="74" y="16"/>
                </a:cxn>
                <a:cxn ang="0">
                  <a:pos x="8" y="16"/>
                </a:cxn>
                <a:cxn ang="0">
                  <a:pos x="5" y="15"/>
                </a:cxn>
                <a:cxn ang="0">
                  <a:pos x="1" y="12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88" h="16">
                  <a:moveTo>
                    <a:pt x="8" y="0"/>
                  </a:moveTo>
                  <a:lnTo>
                    <a:pt x="88" y="0"/>
                  </a:lnTo>
                  <a:lnTo>
                    <a:pt x="74" y="16"/>
                  </a:lnTo>
                  <a:lnTo>
                    <a:pt x="8" y="16"/>
                  </a:lnTo>
                  <a:lnTo>
                    <a:pt x="5" y="15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Freeform 31"/>
            <p:cNvSpPr>
              <a:spLocks/>
            </p:cNvSpPr>
            <p:nvPr/>
          </p:nvSpPr>
          <p:spPr bwMode="auto">
            <a:xfrm>
              <a:off x="6230938" y="2527300"/>
              <a:ext cx="88900" cy="254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56" y="0"/>
                </a:cxn>
                <a:cxn ang="0">
                  <a:pos x="50" y="6"/>
                </a:cxn>
                <a:cxn ang="0">
                  <a:pos x="48" y="16"/>
                </a:cxn>
                <a:cxn ang="0">
                  <a:pos x="8" y="16"/>
                </a:cxn>
                <a:cxn ang="0">
                  <a:pos x="5" y="15"/>
                </a:cxn>
                <a:cxn ang="0">
                  <a:pos x="1" y="12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56" h="16">
                  <a:moveTo>
                    <a:pt x="8" y="0"/>
                  </a:moveTo>
                  <a:lnTo>
                    <a:pt x="56" y="0"/>
                  </a:lnTo>
                  <a:lnTo>
                    <a:pt x="50" y="6"/>
                  </a:lnTo>
                  <a:lnTo>
                    <a:pt x="48" y="16"/>
                  </a:lnTo>
                  <a:lnTo>
                    <a:pt x="8" y="16"/>
                  </a:lnTo>
                  <a:lnTo>
                    <a:pt x="5" y="15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Freeform 32"/>
            <p:cNvSpPr>
              <a:spLocks/>
            </p:cNvSpPr>
            <p:nvPr/>
          </p:nvSpPr>
          <p:spPr bwMode="auto">
            <a:xfrm>
              <a:off x="6230938" y="2582863"/>
              <a:ext cx="68263" cy="254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3" y="0"/>
                </a:cxn>
                <a:cxn ang="0">
                  <a:pos x="40" y="16"/>
                </a:cxn>
                <a:cxn ang="0">
                  <a:pos x="8" y="16"/>
                </a:cxn>
                <a:cxn ang="0">
                  <a:pos x="5" y="15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43" h="16">
                  <a:moveTo>
                    <a:pt x="8" y="0"/>
                  </a:moveTo>
                  <a:lnTo>
                    <a:pt x="43" y="0"/>
                  </a:lnTo>
                  <a:lnTo>
                    <a:pt x="40" y="16"/>
                  </a:lnTo>
                  <a:lnTo>
                    <a:pt x="8" y="16"/>
                  </a:lnTo>
                  <a:lnTo>
                    <a:pt x="5" y="15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9" name="Group 72"/>
          <p:cNvGrpSpPr/>
          <p:nvPr/>
        </p:nvGrpSpPr>
        <p:grpSpPr>
          <a:xfrm>
            <a:off x="6248401" y="3738113"/>
            <a:ext cx="346075" cy="311150"/>
            <a:chOff x="6145213" y="1670050"/>
            <a:chExt cx="346075" cy="311150"/>
          </a:xfrm>
        </p:grpSpPr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6145213" y="1670050"/>
              <a:ext cx="346075" cy="3111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" y="0"/>
                </a:cxn>
                <a:cxn ang="0">
                  <a:pos x="26" y="171"/>
                </a:cxn>
                <a:cxn ang="0">
                  <a:pos x="218" y="171"/>
                </a:cxn>
                <a:cxn ang="0">
                  <a:pos x="218" y="196"/>
                </a:cxn>
                <a:cxn ang="0">
                  <a:pos x="0" y="196"/>
                </a:cxn>
                <a:cxn ang="0">
                  <a:pos x="0" y="0"/>
                </a:cxn>
              </a:cxnLst>
              <a:rect l="0" t="0" r="r" b="b"/>
              <a:pathLst>
                <a:path w="218" h="196">
                  <a:moveTo>
                    <a:pt x="0" y="0"/>
                  </a:moveTo>
                  <a:lnTo>
                    <a:pt x="26" y="0"/>
                  </a:lnTo>
                  <a:lnTo>
                    <a:pt x="26" y="171"/>
                  </a:lnTo>
                  <a:lnTo>
                    <a:pt x="218" y="171"/>
                  </a:lnTo>
                  <a:lnTo>
                    <a:pt x="218" y="196"/>
                  </a:lnTo>
                  <a:lnTo>
                    <a:pt x="0" y="1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6211888" y="1720850"/>
              <a:ext cx="266700" cy="131763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62" y="37"/>
                </a:cxn>
                <a:cxn ang="0">
                  <a:pos x="154" y="29"/>
                </a:cxn>
                <a:cxn ang="0">
                  <a:pos x="100" y="83"/>
                </a:cxn>
                <a:cxn ang="0">
                  <a:pos x="53" y="36"/>
                </a:cxn>
                <a:cxn ang="0">
                  <a:pos x="13" y="75"/>
                </a:cxn>
                <a:cxn ang="0">
                  <a:pos x="0" y="63"/>
                </a:cxn>
                <a:cxn ang="0">
                  <a:pos x="40" y="24"/>
                </a:cxn>
                <a:cxn ang="0">
                  <a:pos x="53" y="11"/>
                </a:cxn>
                <a:cxn ang="0">
                  <a:pos x="66" y="24"/>
                </a:cxn>
                <a:cxn ang="0">
                  <a:pos x="100" y="58"/>
                </a:cxn>
                <a:cxn ang="0">
                  <a:pos x="141" y="16"/>
                </a:cxn>
                <a:cxn ang="0">
                  <a:pos x="133" y="9"/>
                </a:cxn>
                <a:cxn ang="0">
                  <a:pos x="168" y="0"/>
                </a:cxn>
              </a:cxnLst>
              <a:rect l="0" t="0" r="r" b="b"/>
              <a:pathLst>
                <a:path w="168" h="83">
                  <a:moveTo>
                    <a:pt x="168" y="0"/>
                  </a:moveTo>
                  <a:lnTo>
                    <a:pt x="162" y="37"/>
                  </a:lnTo>
                  <a:lnTo>
                    <a:pt x="154" y="29"/>
                  </a:lnTo>
                  <a:lnTo>
                    <a:pt x="100" y="83"/>
                  </a:lnTo>
                  <a:lnTo>
                    <a:pt x="53" y="36"/>
                  </a:lnTo>
                  <a:lnTo>
                    <a:pt x="13" y="75"/>
                  </a:lnTo>
                  <a:lnTo>
                    <a:pt x="0" y="63"/>
                  </a:lnTo>
                  <a:lnTo>
                    <a:pt x="40" y="24"/>
                  </a:lnTo>
                  <a:lnTo>
                    <a:pt x="53" y="11"/>
                  </a:lnTo>
                  <a:lnTo>
                    <a:pt x="66" y="24"/>
                  </a:lnTo>
                  <a:lnTo>
                    <a:pt x="100" y="58"/>
                  </a:lnTo>
                  <a:lnTo>
                    <a:pt x="141" y="16"/>
                  </a:lnTo>
                  <a:lnTo>
                    <a:pt x="133" y="9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0" name="Group 69"/>
          <p:cNvGrpSpPr/>
          <p:nvPr/>
        </p:nvGrpSpPr>
        <p:grpSpPr>
          <a:xfrm>
            <a:off x="2057412" y="2518914"/>
            <a:ext cx="359757" cy="365125"/>
            <a:chOff x="4722813" y="1609725"/>
            <a:chExt cx="425451" cy="431800"/>
          </a:xfrm>
        </p:grpSpPr>
        <p:sp>
          <p:nvSpPr>
            <p:cNvPr id="44" name="Freeform 35"/>
            <p:cNvSpPr>
              <a:spLocks noEditPoints="1"/>
            </p:cNvSpPr>
            <p:nvPr/>
          </p:nvSpPr>
          <p:spPr bwMode="auto">
            <a:xfrm>
              <a:off x="4722813" y="1609725"/>
              <a:ext cx="322263" cy="322263"/>
            </a:xfrm>
            <a:custGeom>
              <a:avLst/>
              <a:gdLst/>
              <a:ahLst/>
              <a:cxnLst>
                <a:cxn ang="0">
                  <a:pos x="88" y="30"/>
                </a:cxn>
                <a:cxn ang="0">
                  <a:pos x="64" y="39"/>
                </a:cxn>
                <a:cxn ang="0">
                  <a:pos x="45" y="54"/>
                </a:cxn>
                <a:cxn ang="0">
                  <a:pos x="33" y="76"/>
                </a:cxn>
                <a:cxn ang="0">
                  <a:pos x="28" y="102"/>
                </a:cxn>
                <a:cxn ang="0">
                  <a:pos x="33" y="128"/>
                </a:cxn>
                <a:cxn ang="0">
                  <a:pos x="45" y="150"/>
                </a:cxn>
                <a:cxn ang="0">
                  <a:pos x="64" y="165"/>
                </a:cxn>
                <a:cxn ang="0">
                  <a:pos x="88" y="174"/>
                </a:cxn>
                <a:cxn ang="0">
                  <a:pos x="115" y="174"/>
                </a:cxn>
                <a:cxn ang="0">
                  <a:pos x="139" y="165"/>
                </a:cxn>
                <a:cxn ang="0">
                  <a:pos x="158" y="150"/>
                </a:cxn>
                <a:cxn ang="0">
                  <a:pos x="171" y="128"/>
                </a:cxn>
                <a:cxn ang="0">
                  <a:pos x="175" y="102"/>
                </a:cxn>
                <a:cxn ang="0">
                  <a:pos x="171" y="76"/>
                </a:cxn>
                <a:cxn ang="0">
                  <a:pos x="158" y="54"/>
                </a:cxn>
                <a:cxn ang="0">
                  <a:pos x="139" y="39"/>
                </a:cxn>
                <a:cxn ang="0">
                  <a:pos x="115" y="30"/>
                </a:cxn>
                <a:cxn ang="0">
                  <a:pos x="101" y="0"/>
                </a:cxn>
                <a:cxn ang="0">
                  <a:pos x="134" y="6"/>
                </a:cxn>
                <a:cxn ang="0">
                  <a:pos x="161" y="20"/>
                </a:cxn>
                <a:cxn ang="0">
                  <a:pos x="184" y="42"/>
                </a:cxn>
                <a:cxn ang="0">
                  <a:pos x="198" y="70"/>
                </a:cxn>
                <a:cxn ang="0">
                  <a:pos x="203" y="102"/>
                </a:cxn>
                <a:cxn ang="0">
                  <a:pos x="198" y="134"/>
                </a:cxn>
                <a:cxn ang="0">
                  <a:pos x="184" y="162"/>
                </a:cxn>
                <a:cxn ang="0">
                  <a:pos x="161" y="184"/>
                </a:cxn>
                <a:cxn ang="0">
                  <a:pos x="134" y="198"/>
                </a:cxn>
                <a:cxn ang="0">
                  <a:pos x="101" y="203"/>
                </a:cxn>
                <a:cxn ang="0">
                  <a:pos x="69" y="198"/>
                </a:cxn>
                <a:cxn ang="0">
                  <a:pos x="41" y="184"/>
                </a:cxn>
                <a:cxn ang="0">
                  <a:pos x="20" y="162"/>
                </a:cxn>
                <a:cxn ang="0">
                  <a:pos x="5" y="134"/>
                </a:cxn>
                <a:cxn ang="0">
                  <a:pos x="0" y="102"/>
                </a:cxn>
                <a:cxn ang="0">
                  <a:pos x="5" y="70"/>
                </a:cxn>
                <a:cxn ang="0">
                  <a:pos x="20" y="42"/>
                </a:cxn>
                <a:cxn ang="0">
                  <a:pos x="41" y="20"/>
                </a:cxn>
                <a:cxn ang="0">
                  <a:pos x="69" y="6"/>
                </a:cxn>
                <a:cxn ang="0">
                  <a:pos x="101" y="0"/>
                </a:cxn>
              </a:cxnLst>
              <a:rect l="0" t="0" r="r" b="b"/>
              <a:pathLst>
                <a:path w="203" h="203">
                  <a:moveTo>
                    <a:pt x="101" y="28"/>
                  </a:moveTo>
                  <a:lnTo>
                    <a:pt x="88" y="30"/>
                  </a:lnTo>
                  <a:lnTo>
                    <a:pt x="76" y="33"/>
                  </a:lnTo>
                  <a:lnTo>
                    <a:pt x="64" y="39"/>
                  </a:lnTo>
                  <a:lnTo>
                    <a:pt x="54" y="46"/>
                  </a:lnTo>
                  <a:lnTo>
                    <a:pt x="45" y="54"/>
                  </a:lnTo>
                  <a:lnTo>
                    <a:pt x="38" y="65"/>
                  </a:lnTo>
                  <a:lnTo>
                    <a:pt x="33" y="76"/>
                  </a:lnTo>
                  <a:lnTo>
                    <a:pt x="29" y="89"/>
                  </a:lnTo>
                  <a:lnTo>
                    <a:pt x="28" y="102"/>
                  </a:lnTo>
                  <a:lnTo>
                    <a:pt x="29" y="115"/>
                  </a:lnTo>
                  <a:lnTo>
                    <a:pt x="33" y="128"/>
                  </a:lnTo>
                  <a:lnTo>
                    <a:pt x="38" y="139"/>
                  </a:lnTo>
                  <a:lnTo>
                    <a:pt x="45" y="150"/>
                  </a:lnTo>
                  <a:lnTo>
                    <a:pt x="54" y="158"/>
                  </a:lnTo>
                  <a:lnTo>
                    <a:pt x="64" y="165"/>
                  </a:lnTo>
                  <a:lnTo>
                    <a:pt x="76" y="171"/>
                  </a:lnTo>
                  <a:lnTo>
                    <a:pt x="88" y="174"/>
                  </a:lnTo>
                  <a:lnTo>
                    <a:pt x="101" y="176"/>
                  </a:lnTo>
                  <a:lnTo>
                    <a:pt x="115" y="174"/>
                  </a:lnTo>
                  <a:lnTo>
                    <a:pt x="128" y="171"/>
                  </a:lnTo>
                  <a:lnTo>
                    <a:pt x="139" y="165"/>
                  </a:lnTo>
                  <a:lnTo>
                    <a:pt x="149" y="158"/>
                  </a:lnTo>
                  <a:lnTo>
                    <a:pt x="158" y="150"/>
                  </a:lnTo>
                  <a:lnTo>
                    <a:pt x="165" y="139"/>
                  </a:lnTo>
                  <a:lnTo>
                    <a:pt x="171" y="128"/>
                  </a:lnTo>
                  <a:lnTo>
                    <a:pt x="174" y="115"/>
                  </a:lnTo>
                  <a:lnTo>
                    <a:pt x="175" y="102"/>
                  </a:lnTo>
                  <a:lnTo>
                    <a:pt x="174" y="89"/>
                  </a:lnTo>
                  <a:lnTo>
                    <a:pt x="171" y="76"/>
                  </a:lnTo>
                  <a:lnTo>
                    <a:pt x="165" y="65"/>
                  </a:lnTo>
                  <a:lnTo>
                    <a:pt x="158" y="54"/>
                  </a:lnTo>
                  <a:lnTo>
                    <a:pt x="149" y="46"/>
                  </a:lnTo>
                  <a:lnTo>
                    <a:pt x="139" y="39"/>
                  </a:lnTo>
                  <a:lnTo>
                    <a:pt x="128" y="33"/>
                  </a:lnTo>
                  <a:lnTo>
                    <a:pt x="115" y="30"/>
                  </a:lnTo>
                  <a:lnTo>
                    <a:pt x="101" y="28"/>
                  </a:lnTo>
                  <a:close/>
                  <a:moveTo>
                    <a:pt x="101" y="0"/>
                  </a:moveTo>
                  <a:lnTo>
                    <a:pt x="118" y="2"/>
                  </a:lnTo>
                  <a:lnTo>
                    <a:pt x="134" y="6"/>
                  </a:lnTo>
                  <a:lnTo>
                    <a:pt x="148" y="12"/>
                  </a:lnTo>
                  <a:lnTo>
                    <a:pt x="161" y="20"/>
                  </a:lnTo>
                  <a:lnTo>
                    <a:pt x="174" y="30"/>
                  </a:lnTo>
                  <a:lnTo>
                    <a:pt x="184" y="42"/>
                  </a:lnTo>
                  <a:lnTo>
                    <a:pt x="192" y="55"/>
                  </a:lnTo>
                  <a:lnTo>
                    <a:pt x="198" y="70"/>
                  </a:lnTo>
                  <a:lnTo>
                    <a:pt x="202" y="86"/>
                  </a:lnTo>
                  <a:lnTo>
                    <a:pt x="203" y="102"/>
                  </a:lnTo>
                  <a:lnTo>
                    <a:pt x="202" y="118"/>
                  </a:lnTo>
                  <a:lnTo>
                    <a:pt x="198" y="134"/>
                  </a:lnTo>
                  <a:lnTo>
                    <a:pt x="192" y="148"/>
                  </a:lnTo>
                  <a:lnTo>
                    <a:pt x="184" y="162"/>
                  </a:lnTo>
                  <a:lnTo>
                    <a:pt x="174" y="173"/>
                  </a:lnTo>
                  <a:lnTo>
                    <a:pt x="161" y="184"/>
                  </a:lnTo>
                  <a:lnTo>
                    <a:pt x="148" y="192"/>
                  </a:lnTo>
                  <a:lnTo>
                    <a:pt x="134" y="198"/>
                  </a:lnTo>
                  <a:lnTo>
                    <a:pt x="118" y="202"/>
                  </a:lnTo>
                  <a:lnTo>
                    <a:pt x="101" y="203"/>
                  </a:lnTo>
                  <a:lnTo>
                    <a:pt x="85" y="202"/>
                  </a:lnTo>
                  <a:lnTo>
                    <a:pt x="69" y="198"/>
                  </a:lnTo>
                  <a:lnTo>
                    <a:pt x="55" y="192"/>
                  </a:lnTo>
                  <a:lnTo>
                    <a:pt x="41" y="184"/>
                  </a:lnTo>
                  <a:lnTo>
                    <a:pt x="30" y="173"/>
                  </a:lnTo>
                  <a:lnTo>
                    <a:pt x="20" y="162"/>
                  </a:lnTo>
                  <a:lnTo>
                    <a:pt x="11" y="148"/>
                  </a:lnTo>
                  <a:lnTo>
                    <a:pt x="5" y="134"/>
                  </a:lnTo>
                  <a:lnTo>
                    <a:pt x="1" y="118"/>
                  </a:lnTo>
                  <a:lnTo>
                    <a:pt x="0" y="102"/>
                  </a:lnTo>
                  <a:lnTo>
                    <a:pt x="1" y="86"/>
                  </a:lnTo>
                  <a:lnTo>
                    <a:pt x="5" y="70"/>
                  </a:lnTo>
                  <a:lnTo>
                    <a:pt x="11" y="55"/>
                  </a:lnTo>
                  <a:lnTo>
                    <a:pt x="20" y="42"/>
                  </a:lnTo>
                  <a:lnTo>
                    <a:pt x="30" y="30"/>
                  </a:lnTo>
                  <a:lnTo>
                    <a:pt x="41" y="20"/>
                  </a:lnTo>
                  <a:lnTo>
                    <a:pt x="55" y="12"/>
                  </a:lnTo>
                  <a:lnTo>
                    <a:pt x="69" y="6"/>
                  </a:lnTo>
                  <a:lnTo>
                    <a:pt x="85" y="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4984751" y="1879600"/>
              <a:ext cx="163513" cy="16192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5" y="6"/>
                </a:cxn>
                <a:cxn ang="0">
                  <a:pos x="97" y="58"/>
                </a:cxn>
                <a:cxn ang="0">
                  <a:pos x="101" y="63"/>
                </a:cxn>
                <a:cxn ang="0">
                  <a:pos x="103" y="68"/>
                </a:cxn>
                <a:cxn ang="0">
                  <a:pos x="103" y="74"/>
                </a:cxn>
                <a:cxn ang="0">
                  <a:pos x="101" y="80"/>
                </a:cxn>
                <a:cxn ang="0">
                  <a:pos x="97" y="86"/>
                </a:cxn>
                <a:cxn ang="0">
                  <a:pos x="86" y="97"/>
                </a:cxn>
                <a:cxn ang="0">
                  <a:pos x="81" y="100"/>
                </a:cxn>
                <a:cxn ang="0">
                  <a:pos x="75" y="102"/>
                </a:cxn>
                <a:cxn ang="0">
                  <a:pos x="69" y="102"/>
                </a:cxn>
                <a:cxn ang="0">
                  <a:pos x="63" y="100"/>
                </a:cxn>
                <a:cxn ang="0">
                  <a:pos x="57" y="97"/>
                </a:cxn>
                <a:cxn ang="0">
                  <a:pos x="5" y="45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28"/>
                </a:cxn>
                <a:cxn ang="0">
                  <a:pos x="2" y="22"/>
                </a:cxn>
                <a:cxn ang="0">
                  <a:pos x="5" y="17"/>
                </a:cxn>
                <a:cxn ang="0">
                  <a:pos x="17" y="6"/>
                </a:cxn>
                <a:cxn ang="0">
                  <a:pos x="22" y="2"/>
                </a:cxn>
                <a:cxn ang="0">
                  <a:pos x="28" y="0"/>
                </a:cxn>
              </a:cxnLst>
              <a:rect l="0" t="0" r="r" b="b"/>
              <a:pathLst>
                <a:path w="103" h="102">
                  <a:moveTo>
                    <a:pt x="28" y="0"/>
                  </a:moveTo>
                  <a:lnTo>
                    <a:pt x="34" y="0"/>
                  </a:lnTo>
                  <a:lnTo>
                    <a:pt x="40" y="2"/>
                  </a:lnTo>
                  <a:lnTo>
                    <a:pt x="45" y="6"/>
                  </a:lnTo>
                  <a:lnTo>
                    <a:pt x="97" y="58"/>
                  </a:lnTo>
                  <a:lnTo>
                    <a:pt x="101" y="63"/>
                  </a:lnTo>
                  <a:lnTo>
                    <a:pt x="103" y="68"/>
                  </a:lnTo>
                  <a:lnTo>
                    <a:pt x="103" y="74"/>
                  </a:lnTo>
                  <a:lnTo>
                    <a:pt x="101" y="80"/>
                  </a:lnTo>
                  <a:lnTo>
                    <a:pt x="97" y="86"/>
                  </a:lnTo>
                  <a:lnTo>
                    <a:pt x="86" y="97"/>
                  </a:lnTo>
                  <a:lnTo>
                    <a:pt x="81" y="100"/>
                  </a:lnTo>
                  <a:lnTo>
                    <a:pt x="75" y="102"/>
                  </a:lnTo>
                  <a:lnTo>
                    <a:pt x="69" y="102"/>
                  </a:lnTo>
                  <a:lnTo>
                    <a:pt x="63" y="100"/>
                  </a:lnTo>
                  <a:lnTo>
                    <a:pt x="57" y="97"/>
                  </a:lnTo>
                  <a:lnTo>
                    <a:pt x="5" y="45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2" y="22"/>
                  </a:lnTo>
                  <a:lnTo>
                    <a:pt x="5" y="17"/>
                  </a:lnTo>
                  <a:lnTo>
                    <a:pt x="17" y="6"/>
                  </a:lnTo>
                  <a:lnTo>
                    <a:pt x="22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" name="Group 70"/>
          <p:cNvGrpSpPr/>
          <p:nvPr/>
        </p:nvGrpSpPr>
        <p:grpSpPr>
          <a:xfrm>
            <a:off x="5536276" y="4983639"/>
            <a:ext cx="322263" cy="454025"/>
            <a:chOff x="5470526" y="1601788"/>
            <a:chExt cx="322263" cy="454025"/>
          </a:xfrm>
        </p:grpSpPr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5483226" y="1601788"/>
              <a:ext cx="309563" cy="284163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195" y="65"/>
                </a:cxn>
                <a:cxn ang="0">
                  <a:pos x="130" y="131"/>
                </a:cxn>
                <a:cxn ang="0">
                  <a:pos x="106" y="107"/>
                </a:cxn>
                <a:cxn ang="0">
                  <a:pos x="130" y="82"/>
                </a:cxn>
                <a:cxn ang="0">
                  <a:pos x="86" y="82"/>
                </a:cxn>
                <a:cxn ang="0">
                  <a:pos x="84" y="83"/>
                </a:cxn>
                <a:cxn ang="0">
                  <a:pos x="81" y="83"/>
                </a:cxn>
                <a:cxn ang="0">
                  <a:pos x="77" y="84"/>
                </a:cxn>
                <a:cxn ang="0">
                  <a:pos x="73" y="85"/>
                </a:cxn>
                <a:cxn ang="0">
                  <a:pos x="67" y="88"/>
                </a:cxn>
                <a:cxn ang="0">
                  <a:pos x="62" y="91"/>
                </a:cxn>
                <a:cxn ang="0">
                  <a:pos x="56" y="94"/>
                </a:cxn>
                <a:cxn ang="0">
                  <a:pos x="51" y="99"/>
                </a:cxn>
                <a:cxn ang="0">
                  <a:pos x="46" y="104"/>
                </a:cxn>
                <a:cxn ang="0">
                  <a:pos x="41" y="111"/>
                </a:cxn>
                <a:cxn ang="0">
                  <a:pos x="38" y="119"/>
                </a:cxn>
                <a:cxn ang="0">
                  <a:pos x="35" y="129"/>
                </a:cxn>
                <a:cxn ang="0">
                  <a:pos x="33" y="140"/>
                </a:cxn>
                <a:cxn ang="0">
                  <a:pos x="33" y="152"/>
                </a:cxn>
                <a:cxn ang="0">
                  <a:pos x="6" y="179"/>
                </a:cxn>
                <a:cxn ang="0">
                  <a:pos x="6" y="178"/>
                </a:cxn>
                <a:cxn ang="0">
                  <a:pos x="5" y="175"/>
                </a:cxn>
                <a:cxn ang="0">
                  <a:pos x="4" y="169"/>
                </a:cxn>
                <a:cxn ang="0">
                  <a:pos x="2" y="163"/>
                </a:cxn>
                <a:cxn ang="0">
                  <a:pos x="1" y="155"/>
                </a:cxn>
                <a:cxn ang="0">
                  <a:pos x="0" y="146"/>
                </a:cxn>
                <a:cxn ang="0">
                  <a:pos x="0" y="136"/>
                </a:cxn>
                <a:cxn ang="0">
                  <a:pos x="1" y="125"/>
                </a:cxn>
                <a:cxn ang="0">
                  <a:pos x="3" y="114"/>
                </a:cxn>
                <a:cxn ang="0">
                  <a:pos x="7" y="104"/>
                </a:cxn>
                <a:cxn ang="0">
                  <a:pos x="13" y="92"/>
                </a:cxn>
                <a:cxn ang="0">
                  <a:pos x="20" y="82"/>
                </a:cxn>
                <a:cxn ang="0">
                  <a:pos x="31" y="72"/>
                </a:cxn>
                <a:cxn ang="0">
                  <a:pos x="32" y="71"/>
                </a:cxn>
                <a:cxn ang="0">
                  <a:pos x="34" y="69"/>
                </a:cxn>
                <a:cxn ang="0">
                  <a:pos x="38" y="66"/>
                </a:cxn>
                <a:cxn ang="0">
                  <a:pos x="44" y="62"/>
                </a:cxn>
                <a:cxn ang="0">
                  <a:pos x="51" y="58"/>
                </a:cxn>
                <a:cxn ang="0">
                  <a:pos x="60" y="55"/>
                </a:cxn>
                <a:cxn ang="0">
                  <a:pos x="69" y="52"/>
                </a:cxn>
                <a:cxn ang="0">
                  <a:pos x="80" y="50"/>
                </a:cxn>
                <a:cxn ang="0">
                  <a:pos x="92" y="49"/>
                </a:cxn>
                <a:cxn ang="0">
                  <a:pos x="131" y="49"/>
                </a:cxn>
                <a:cxn ang="0">
                  <a:pos x="106" y="23"/>
                </a:cxn>
                <a:cxn ang="0">
                  <a:pos x="130" y="0"/>
                </a:cxn>
              </a:cxnLst>
              <a:rect l="0" t="0" r="r" b="b"/>
              <a:pathLst>
                <a:path w="195" h="179">
                  <a:moveTo>
                    <a:pt x="130" y="0"/>
                  </a:moveTo>
                  <a:lnTo>
                    <a:pt x="195" y="65"/>
                  </a:lnTo>
                  <a:lnTo>
                    <a:pt x="130" y="131"/>
                  </a:lnTo>
                  <a:lnTo>
                    <a:pt x="106" y="107"/>
                  </a:lnTo>
                  <a:lnTo>
                    <a:pt x="130" y="82"/>
                  </a:lnTo>
                  <a:lnTo>
                    <a:pt x="86" y="82"/>
                  </a:lnTo>
                  <a:lnTo>
                    <a:pt x="84" y="83"/>
                  </a:lnTo>
                  <a:lnTo>
                    <a:pt x="81" y="83"/>
                  </a:lnTo>
                  <a:lnTo>
                    <a:pt x="77" y="84"/>
                  </a:lnTo>
                  <a:lnTo>
                    <a:pt x="73" y="85"/>
                  </a:lnTo>
                  <a:lnTo>
                    <a:pt x="67" y="88"/>
                  </a:lnTo>
                  <a:lnTo>
                    <a:pt x="62" y="91"/>
                  </a:lnTo>
                  <a:lnTo>
                    <a:pt x="56" y="94"/>
                  </a:lnTo>
                  <a:lnTo>
                    <a:pt x="51" y="99"/>
                  </a:lnTo>
                  <a:lnTo>
                    <a:pt x="46" y="104"/>
                  </a:lnTo>
                  <a:lnTo>
                    <a:pt x="41" y="111"/>
                  </a:lnTo>
                  <a:lnTo>
                    <a:pt x="38" y="119"/>
                  </a:lnTo>
                  <a:lnTo>
                    <a:pt x="35" y="129"/>
                  </a:lnTo>
                  <a:lnTo>
                    <a:pt x="33" y="140"/>
                  </a:lnTo>
                  <a:lnTo>
                    <a:pt x="33" y="152"/>
                  </a:lnTo>
                  <a:lnTo>
                    <a:pt x="6" y="179"/>
                  </a:lnTo>
                  <a:lnTo>
                    <a:pt x="6" y="178"/>
                  </a:lnTo>
                  <a:lnTo>
                    <a:pt x="5" y="175"/>
                  </a:lnTo>
                  <a:lnTo>
                    <a:pt x="4" y="169"/>
                  </a:lnTo>
                  <a:lnTo>
                    <a:pt x="2" y="163"/>
                  </a:lnTo>
                  <a:lnTo>
                    <a:pt x="1" y="155"/>
                  </a:lnTo>
                  <a:lnTo>
                    <a:pt x="0" y="146"/>
                  </a:lnTo>
                  <a:lnTo>
                    <a:pt x="0" y="136"/>
                  </a:lnTo>
                  <a:lnTo>
                    <a:pt x="1" y="125"/>
                  </a:lnTo>
                  <a:lnTo>
                    <a:pt x="3" y="114"/>
                  </a:lnTo>
                  <a:lnTo>
                    <a:pt x="7" y="104"/>
                  </a:lnTo>
                  <a:lnTo>
                    <a:pt x="13" y="92"/>
                  </a:lnTo>
                  <a:lnTo>
                    <a:pt x="20" y="82"/>
                  </a:lnTo>
                  <a:lnTo>
                    <a:pt x="31" y="72"/>
                  </a:lnTo>
                  <a:lnTo>
                    <a:pt x="32" y="71"/>
                  </a:lnTo>
                  <a:lnTo>
                    <a:pt x="34" y="69"/>
                  </a:lnTo>
                  <a:lnTo>
                    <a:pt x="38" y="66"/>
                  </a:lnTo>
                  <a:lnTo>
                    <a:pt x="44" y="62"/>
                  </a:lnTo>
                  <a:lnTo>
                    <a:pt x="51" y="58"/>
                  </a:lnTo>
                  <a:lnTo>
                    <a:pt x="60" y="55"/>
                  </a:lnTo>
                  <a:lnTo>
                    <a:pt x="69" y="52"/>
                  </a:lnTo>
                  <a:lnTo>
                    <a:pt x="80" y="50"/>
                  </a:lnTo>
                  <a:lnTo>
                    <a:pt x="92" y="49"/>
                  </a:lnTo>
                  <a:lnTo>
                    <a:pt x="131" y="49"/>
                  </a:lnTo>
                  <a:lnTo>
                    <a:pt x="106" y="23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5470526" y="1771650"/>
              <a:ext cx="309563" cy="284163"/>
            </a:xfrm>
            <a:custGeom>
              <a:avLst/>
              <a:gdLst/>
              <a:ahLst/>
              <a:cxnLst>
                <a:cxn ang="0">
                  <a:pos x="189" y="0"/>
                </a:cxn>
                <a:cxn ang="0">
                  <a:pos x="189" y="1"/>
                </a:cxn>
                <a:cxn ang="0">
                  <a:pos x="190" y="4"/>
                </a:cxn>
                <a:cxn ang="0">
                  <a:pos x="191" y="9"/>
                </a:cxn>
                <a:cxn ang="0">
                  <a:pos x="193" y="16"/>
                </a:cxn>
                <a:cxn ang="0">
                  <a:pos x="194" y="24"/>
                </a:cxn>
                <a:cxn ang="0">
                  <a:pos x="195" y="33"/>
                </a:cxn>
                <a:cxn ang="0">
                  <a:pos x="195" y="43"/>
                </a:cxn>
                <a:cxn ang="0">
                  <a:pos x="194" y="53"/>
                </a:cxn>
                <a:cxn ang="0">
                  <a:pos x="192" y="64"/>
                </a:cxn>
                <a:cxn ang="0">
                  <a:pos x="188" y="75"/>
                </a:cxn>
                <a:cxn ang="0">
                  <a:pos x="182" y="86"/>
                </a:cxn>
                <a:cxn ang="0">
                  <a:pos x="175" y="97"/>
                </a:cxn>
                <a:cxn ang="0">
                  <a:pos x="164" y="107"/>
                </a:cxn>
                <a:cxn ang="0">
                  <a:pos x="163" y="108"/>
                </a:cxn>
                <a:cxn ang="0">
                  <a:pos x="161" y="109"/>
                </a:cxn>
                <a:cxn ang="0">
                  <a:pos x="157" y="113"/>
                </a:cxn>
                <a:cxn ang="0">
                  <a:pos x="151" y="116"/>
                </a:cxn>
                <a:cxn ang="0">
                  <a:pos x="144" y="120"/>
                </a:cxn>
                <a:cxn ang="0">
                  <a:pos x="136" y="124"/>
                </a:cxn>
                <a:cxn ang="0">
                  <a:pos x="126" y="127"/>
                </a:cxn>
                <a:cxn ang="0">
                  <a:pos x="115" y="129"/>
                </a:cxn>
                <a:cxn ang="0">
                  <a:pos x="103" y="130"/>
                </a:cxn>
                <a:cxn ang="0">
                  <a:pos x="64" y="130"/>
                </a:cxn>
                <a:cxn ang="0">
                  <a:pos x="89" y="155"/>
                </a:cxn>
                <a:cxn ang="0">
                  <a:pos x="66" y="179"/>
                </a:cxn>
                <a:cxn ang="0">
                  <a:pos x="0" y="114"/>
                </a:cxn>
                <a:cxn ang="0">
                  <a:pos x="66" y="47"/>
                </a:cxn>
                <a:cxn ang="0">
                  <a:pos x="89" y="72"/>
                </a:cxn>
                <a:cxn ang="0">
                  <a:pos x="65" y="96"/>
                </a:cxn>
                <a:cxn ang="0">
                  <a:pos x="109" y="96"/>
                </a:cxn>
                <a:cxn ang="0">
                  <a:pos x="111" y="96"/>
                </a:cxn>
                <a:cxn ang="0">
                  <a:pos x="114" y="95"/>
                </a:cxn>
                <a:cxn ang="0">
                  <a:pos x="118" y="95"/>
                </a:cxn>
                <a:cxn ang="0">
                  <a:pos x="123" y="93"/>
                </a:cxn>
                <a:cxn ang="0">
                  <a:pos x="128" y="91"/>
                </a:cxn>
                <a:cxn ang="0">
                  <a:pos x="134" y="88"/>
                </a:cxn>
                <a:cxn ang="0">
                  <a:pos x="139" y="84"/>
                </a:cxn>
                <a:cxn ang="0">
                  <a:pos x="144" y="80"/>
                </a:cxn>
                <a:cxn ang="0">
                  <a:pos x="149" y="74"/>
                </a:cxn>
                <a:cxn ang="0">
                  <a:pos x="154" y="67"/>
                </a:cxn>
                <a:cxn ang="0">
                  <a:pos x="158" y="59"/>
                </a:cxn>
                <a:cxn ang="0">
                  <a:pos x="161" y="50"/>
                </a:cxn>
                <a:cxn ang="0">
                  <a:pos x="162" y="39"/>
                </a:cxn>
                <a:cxn ang="0">
                  <a:pos x="162" y="27"/>
                </a:cxn>
                <a:cxn ang="0">
                  <a:pos x="189" y="0"/>
                </a:cxn>
              </a:cxnLst>
              <a:rect l="0" t="0" r="r" b="b"/>
              <a:pathLst>
                <a:path w="195" h="179">
                  <a:moveTo>
                    <a:pt x="189" y="0"/>
                  </a:moveTo>
                  <a:lnTo>
                    <a:pt x="189" y="1"/>
                  </a:lnTo>
                  <a:lnTo>
                    <a:pt x="190" y="4"/>
                  </a:lnTo>
                  <a:lnTo>
                    <a:pt x="191" y="9"/>
                  </a:lnTo>
                  <a:lnTo>
                    <a:pt x="193" y="16"/>
                  </a:lnTo>
                  <a:lnTo>
                    <a:pt x="194" y="24"/>
                  </a:lnTo>
                  <a:lnTo>
                    <a:pt x="195" y="33"/>
                  </a:lnTo>
                  <a:lnTo>
                    <a:pt x="195" y="43"/>
                  </a:lnTo>
                  <a:lnTo>
                    <a:pt x="194" y="53"/>
                  </a:lnTo>
                  <a:lnTo>
                    <a:pt x="192" y="64"/>
                  </a:lnTo>
                  <a:lnTo>
                    <a:pt x="188" y="75"/>
                  </a:lnTo>
                  <a:lnTo>
                    <a:pt x="182" y="86"/>
                  </a:lnTo>
                  <a:lnTo>
                    <a:pt x="175" y="97"/>
                  </a:lnTo>
                  <a:lnTo>
                    <a:pt x="164" y="107"/>
                  </a:lnTo>
                  <a:lnTo>
                    <a:pt x="163" y="108"/>
                  </a:lnTo>
                  <a:lnTo>
                    <a:pt x="161" y="109"/>
                  </a:lnTo>
                  <a:lnTo>
                    <a:pt x="157" y="113"/>
                  </a:lnTo>
                  <a:lnTo>
                    <a:pt x="151" y="116"/>
                  </a:lnTo>
                  <a:lnTo>
                    <a:pt x="144" y="120"/>
                  </a:lnTo>
                  <a:lnTo>
                    <a:pt x="136" y="124"/>
                  </a:lnTo>
                  <a:lnTo>
                    <a:pt x="126" y="127"/>
                  </a:lnTo>
                  <a:lnTo>
                    <a:pt x="115" y="129"/>
                  </a:lnTo>
                  <a:lnTo>
                    <a:pt x="103" y="130"/>
                  </a:lnTo>
                  <a:lnTo>
                    <a:pt x="64" y="130"/>
                  </a:lnTo>
                  <a:lnTo>
                    <a:pt x="89" y="155"/>
                  </a:lnTo>
                  <a:lnTo>
                    <a:pt x="66" y="179"/>
                  </a:lnTo>
                  <a:lnTo>
                    <a:pt x="0" y="114"/>
                  </a:lnTo>
                  <a:lnTo>
                    <a:pt x="66" y="47"/>
                  </a:lnTo>
                  <a:lnTo>
                    <a:pt x="89" y="72"/>
                  </a:lnTo>
                  <a:lnTo>
                    <a:pt x="65" y="96"/>
                  </a:lnTo>
                  <a:lnTo>
                    <a:pt x="109" y="96"/>
                  </a:lnTo>
                  <a:lnTo>
                    <a:pt x="111" y="96"/>
                  </a:lnTo>
                  <a:lnTo>
                    <a:pt x="114" y="95"/>
                  </a:lnTo>
                  <a:lnTo>
                    <a:pt x="118" y="95"/>
                  </a:lnTo>
                  <a:lnTo>
                    <a:pt x="123" y="93"/>
                  </a:lnTo>
                  <a:lnTo>
                    <a:pt x="128" y="91"/>
                  </a:lnTo>
                  <a:lnTo>
                    <a:pt x="134" y="88"/>
                  </a:lnTo>
                  <a:lnTo>
                    <a:pt x="139" y="84"/>
                  </a:lnTo>
                  <a:lnTo>
                    <a:pt x="144" y="80"/>
                  </a:lnTo>
                  <a:lnTo>
                    <a:pt x="149" y="74"/>
                  </a:lnTo>
                  <a:lnTo>
                    <a:pt x="154" y="67"/>
                  </a:lnTo>
                  <a:lnTo>
                    <a:pt x="158" y="59"/>
                  </a:lnTo>
                  <a:lnTo>
                    <a:pt x="161" y="50"/>
                  </a:lnTo>
                  <a:lnTo>
                    <a:pt x="162" y="39"/>
                  </a:lnTo>
                  <a:lnTo>
                    <a:pt x="162" y="27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2" name="Group 73"/>
          <p:cNvGrpSpPr/>
          <p:nvPr/>
        </p:nvGrpSpPr>
        <p:grpSpPr>
          <a:xfrm>
            <a:off x="7527175" y="2611739"/>
            <a:ext cx="382588" cy="307975"/>
            <a:chOff x="6775451" y="1701800"/>
            <a:chExt cx="382588" cy="307975"/>
          </a:xfrm>
        </p:grpSpPr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6775451" y="1701800"/>
              <a:ext cx="382588" cy="1968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1" y="0"/>
                </a:cxn>
                <a:cxn ang="0">
                  <a:pos x="241" y="124"/>
                </a:cxn>
                <a:cxn ang="0">
                  <a:pos x="196" y="124"/>
                </a:cxn>
                <a:cxn ang="0">
                  <a:pos x="200" y="116"/>
                </a:cxn>
                <a:cxn ang="0">
                  <a:pos x="201" y="107"/>
                </a:cxn>
                <a:cxn ang="0">
                  <a:pos x="202" y="105"/>
                </a:cxn>
                <a:cxn ang="0">
                  <a:pos x="202" y="101"/>
                </a:cxn>
                <a:cxn ang="0">
                  <a:pos x="217" y="88"/>
                </a:cxn>
                <a:cxn ang="0">
                  <a:pos x="217" y="38"/>
                </a:cxn>
                <a:cxn ang="0">
                  <a:pos x="202" y="20"/>
                </a:cxn>
                <a:cxn ang="0">
                  <a:pos x="36" y="20"/>
                </a:cxn>
                <a:cxn ang="0">
                  <a:pos x="20" y="34"/>
                </a:cxn>
                <a:cxn ang="0">
                  <a:pos x="20" y="84"/>
                </a:cxn>
                <a:cxn ang="0">
                  <a:pos x="34" y="101"/>
                </a:cxn>
                <a:cxn ang="0">
                  <a:pos x="63" y="101"/>
                </a:cxn>
                <a:cxn ang="0">
                  <a:pos x="56" y="107"/>
                </a:cxn>
                <a:cxn ang="0">
                  <a:pos x="50" y="115"/>
                </a:cxn>
                <a:cxn ang="0">
                  <a:pos x="45" y="124"/>
                </a:cxn>
                <a:cxn ang="0">
                  <a:pos x="0" y="124"/>
                </a:cxn>
                <a:cxn ang="0">
                  <a:pos x="0" y="0"/>
                </a:cxn>
              </a:cxnLst>
              <a:rect l="0" t="0" r="r" b="b"/>
              <a:pathLst>
                <a:path w="241" h="124">
                  <a:moveTo>
                    <a:pt x="0" y="0"/>
                  </a:moveTo>
                  <a:lnTo>
                    <a:pt x="241" y="0"/>
                  </a:lnTo>
                  <a:lnTo>
                    <a:pt x="241" y="124"/>
                  </a:lnTo>
                  <a:lnTo>
                    <a:pt x="196" y="124"/>
                  </a:lnTo>
                  <a:lnTo>
                    <a:pt x="200" y="116"/>
                  </a:lnTo>
                  <a:lnTo>
                    <a:pt x="201" y="107"/>
                  </a:lnTo>
                  <a:lnTo>
                    <a:pt x="202" y="105"/>
                  </a:lnTo>
                  <a:lnTo>
                    <a:pt x="202" y="101"/>
                  </a:lnTo>
                  <a:lnTo>
                    <a:pt x="217" y="88"/>
                  </a:lnTo>
                  <a:lnTo>
                    <a:pt x="217" y="38"/>
                  </a:lnTo>
                  <a:lnTo>
                    <a:pt x="202" y="20"/>
                  </a:lnTo>
                  <a:lnTo>
                    <a:pt x="36" y="20"/>
                  </a:lnTo>
                  <a:lnTo>
                    <a:pt x="20" y="34"/>
                  </a:lnTo>
                  <a:lnTo>
                    <a:pt x="20" y="84"/>
                  </a:lnTo>
                  <a:lnTo>
                    <a:pt x="34" y="101"/>
                  </a:lnTo>
                  <a:lnTo>
                    <a:pt x="63" y="101"/>
                  </a:lnTo>
                  <a:lnTo>
                    <a:pt x="56" y="107"/>
                  </a:lnTo>
                  <a:lnTo>
                    <a:pt x="50" y="115"/>
                  </a:lnTo>
                  <a:lnTo>
                    <a:pt x="45" y="124"/>
                  </a:lnTo>
                  <a:lnTo>
                    <a:pt x="0" y="1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6902451" y="1754188"/>
              <a:ext cx="85725" cy="857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5" y="1"/>
                </a:cxn>
                <a:cxn ang="0">
                  <a:pos x="42" y="5"/>
                </a:cxn>
                <a:cxn ang="0">
                  <a:pos x="49" y="11"/>
                </a:cxn>
                <a:cxn ang="0">
                  <a:pos x="52" y="19"/>
                </a:cxn>
                <a:cxn ang="0">
                  <a:pos x="54" y="27"/>
                </a:cxn>
                <a:cxn ang="0">
                  <a:pos x="54" y="28"/>
                </a:cxn>
                <a:cxn ang="0">
                  <a:pos x="53" y="30"/>
                </a:cxn>
                <a:cxn ang="0">
                  <a:pos x="53" y="32"/>
                </a:cxn>
                <a:cxn ang="0">
                  <a:pos x="46" y="38"/>
                </a:cxn>
                <a:cxn ang="0">
                  <a:pos x="40" y="44"/>
                </a:cxn>
                <a:cxn ang="0">
                  <a:pos x="35" y="52"/>
                </a:cxn>
                <a:cxn ang="0">
                  <a:pos x="27" y="54"/>
                </a:cxn>
                <a:cxn ang="0">
                  <a:pos x="19" y="52"/>
                </a:cxn>
                <a:cxn ang="0">
                  <a:pos x="11" y="48"/>
                </a:cxn>
                <a:cxn ang="0">
                  <a:pos x="5" y="42"/>
                </a:cxn>
                <a:cxn ang="0">
                  <a:pos x="2" y="35"/>
                </a:cxn>
                <a:cxn ang="0">
                  <a:pos x="0" y="27"/>
                </a:cxn>
                <a:cxn ang="0">
                  <a:pos x="2" y="19"/>
                </a:cxn>
                <a:cxn ang="0">
                  <a:pos x="5" y="11"/>
                </a:cxn>
                <a:cxn ang="0">
                  <a:pos x="11" y="5"/>
                </a:cxn>
                <a:cxn ang="0">
                  <a:pos x="19" y="1"/>
                </a:cxn>
                <a:cxn ang="0">
                  <a:pos x="27" y="0"/>
                </a:cxn>
              </a:cxnLst>
              <a:rect l="0" t="0" r="r" b="b"/>
              <a:pathLst>
                <a:path w="54" h="54">
                  <a:moveTo>
                    <a:pt x="27" y="0"/>
                  </a:moveTo>
                  <a:lnTo>
                    <a:pt x="35" y="1"/>
                  </a:lnTo>
                  <a:lnTo>
                    <a:pt x="42" y="5"/>
                  </a:lnTo>
                  <a:lnTo>
                    <a:pt x="49" y="11"/>
                  </a:lnTo>
                  <a:lnTo>
                    <a:pt x="52" y="19"/>
                  </a:lnTo>
                  <a:lnTo>
                    <a:pt x="54" y="27"/>
                  </a:lnTo>
                  <a:lnTo>
                    <a:pt x="54" y="28"/>
                  </a:lnTo>
                  <a:lnTo>
                    <a:pt x="53" y="30"/>
                  </a:lnTo>
                  <a:lnTo>
                    <a:pt x="53" y="32"/>
                  </a:lnTo>
                  <a:lnTo>
                    <a:pt x="46" y="38"/>
                  </a:lnTo>
                  <a:lnTo>
                    <a:pt x="40" y="44"/>
                  </a:lnTo>
                  <a:lnTo>
                    <a:pt x="35" y="52"/>
                  </a:lnTo>
                  <a:lnTo>
                    <a:pt x="27" y="54"/>
                  </a:lnTo>
                  <a:lnTo>
                    <a:pt x="19" y="52"/>
                  </a:lnTo>
                  <a:lnTo>
                    <a:pt x="11" y="48"/>
                  </a:lnTo>
                  <a:lnTo>
                    <a:pt x="5" y="42"/>
                  </a:lnTo>
                  <a:lnTo>
                    <a:pt x="2" y="35"/>
                  </a:lnTo>
                  <a:lnTo>
                    <a:pt x="0" y="27"/>
                  </a:lnTo>
                  <a:lnTo>
                    <a:pt x="2" y="19"/>
                  </a:lnTo>
                  <a:lnTo>
                    <a:pt x="5" y="11"/>
                  </a:lnTo>
                  <a:lnTo>
                    <a:pt x="11" y="5"/>
                  </a:lnTo>
                  <a:lnTo>
                    <a:pt x="19" y="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6973888" y="1814513"/>
              <a:ext cx="101600" cy="10160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40" y="1"/>
                </a:cxn>
                <a:cxn ang="0">
                  <a:pos x="47" y="4"/>
                </a:cxn>
                <a:cxn ang="0">
                  <a:pos x="54" y="9"/>
                </a:cxn>
                <a:cxn ang="0">
                  <a:pos x="59" y="15"/>
                </a:cxn>
                <a:cxn ang="0">
                  <a:pos x="62" y="22"/>
                </a:cxn>
                <a:cxn ang="0">
                  <a:pos x="64" y="30"/>
                </a:cxn>
                <a:cxn ang="0">
                  <a:pos x="64" y="32"/>
                </a:cxn>
                <a:cxn ang="0">
                  <a:pos x="63" y="40"/>
                </a:cxn>
                <a:cxn ang="0">
                  <a:pos x="61" y="47"/>
                </a:cxn>
                <a:cxn ang="0">
                  <a:pos x="57" y="53"/>
                </a:cxn>
                <a:cxn ang="0">
                  <a:pos x="51" y="58"/>
                </a:cxn>
                <a:cxn ang="0">
                  <a:pos x="45" y="61"/>
                </a:cxn>
                <a:cxn ang="0">
                  <a:pos x="39" y="63"/>
                </a:cxn>
                <a:cxn ang="0">
                  <a:pos x="31" y="64"/>
                </a:cxn>
                <a:cxn ang="0">
                  <a:pos x="30" y="64"/>
                </a:cxn>
                <a:cxn ang="0">
                  <a:pos x="29" y="58"/>
                </a:cxn>
                <a:cxn ang="0">
                  <a:pos x="26" y="53"/>
                </a:cxn>
                <a:cxn ang="0">
                  <a:pos x="21" y="44"/>
                </a:cxn>
                <a:cxn ang="0">
                  <a:pos x="15" y="36"/>
                </a:cxn>
                <a:cxn ang="0">
                  <a:pos x="8" y="30"/>
                </a:cxn>
                <a:cxn ang="0">
                  <a:pos x="4" y="28"/>
                </a:cxn>
                <a:cxn ang="0">
                  <a:pos x="0" y="25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3" y="17"/>
                </a:cxn>
                <a:cxn ang="0">
                  <a:pos x="7" y="11"/>
                </a:cxn>
                <a:cxn ang="0">
                  <a:pos x="12" y="6"/>
                </a:cxn>
                <a:cxn ang="0">
                  <a:pos x="18" y="2"/>
                </a:cxn>
                <a:cxn ang="0">
                  <a:pos x="25" y="0"/>
                </a:cxn>
                <a:cxn ang="0">
                  <a:pos x="31" y="0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40" y="1"/>
                  </a:lnTo>
                  <a:lnTo>
                    <a:pt x="47" y="4"/>
                  </a:lnTo>
                  <a:lnTo>
                    <a:pt x="54" y="9"/>
                  </a:lnTo>
                  <a:lnTo>
                    <a:pt x="59" y="15"/>
                  </a:lnTo>
                  <a:lnTo>
                    <a:pt x="62" y="22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3" y="40"/>
                  </a:lnTo>
                  <a:lnTo>
                    <a:pt x="61" y="47"/>
                  </a:lnTo>
                  <a:lnTo>
                    <a:pt x="57" y="53"/>
                  </a:lnTo>
                  <a:lnTo>
                    <a:pt x="51" y="58"/>
                  </a:lnTo>
                  <a:lnTo>
                    <a:pt x="45" y="61"/>
                  </a:lnTo>
                  <a:lnTo>
                    <a:pt x="39" y="63"/>
                  </a:lnTo>
                  <a:lnTo>
                    <a:pt x="31" y="64"/>
                  </a:lnTo>
                  <a:lnTo>
                    <a:pt x="30" y="64"/>
                  </a:lnTo>
                  <a:lnTo>
                    <a:pt x="29" y="58"/>
                  </a:lnTo>
                  <a:lnTo>
                    <a:pt x="26" y="53"/>
                  </a:lnTo>
                  <a:lnTo>
                    <a:pt x="21" y="44"/>
                  </a:lnTo>
                  <a:lnTo>
                    <a:pt x="15" y="36"/>
                  </a:lnTo>
                  <a:lnTo>
                    <a:pt x="8" y="30"/>
                  </a:lnTo>
                  <a:lnTo>
                    <a:pt x="4" y="28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3" y="17"/>
                  </a:lnTo>
                  <a:lnTo>
                    <a:pt x="7" y="11"/>
                  </a:lnTo>
                  <a:lnTo>
                    <a:pt x="12" y="6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6858001" y="1863725"/>
              <a:ext cx="146050" cy="146050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53" y="1"/>
                </a:cxn>
                <a:cxn ang="0">
                  <a:pos x="60" y="2"/>
                </a:cxn>
                <a:cxn ang="0">
                  <a:pos x="62" y="3"/>
                </a:cxn>
                <a:cxn ang="0">
                  <a:pos x="66" y="4"/>
                </a:cxn>
                <a:cxn ang="0">
                  <a:pos x="70" y="7"/>
                </a:cxn>
                <a:cxn ang="0">
                  <a:pos x="73" y="9"/>
                </a:cxn>
                <a:cxn ang="0">
                  <a:pos x="80" y="15"/>
                </a:cxn>
                <a:cxn ang="0">
                  <a:pos x="85" y="22"/>
                </a:cxn>
                <a:cxn ang="0">
                  <a:pos x="87" y="25"/>
                </a:cxn>
                <a:cxn ang="0">
                  <a:pos x="89" y="30"/>
                </a:cxn>
                <a:cxn ang="0">
                  <a:pos x="90" y="33"/>
                </a:cxn>
                <a:cxn ang="0">
                  <a:pos x="91" y="37"/>
                </a:cxn>
                <a:cxn ang="0">
                  <a:pos x="91" y="39"/>
                </a:cxn>
                <a:cxn ang="0">
                  <a:pos x="92" y="41"/>
                </a:cxn>
                <a:cxn ang="0">
                  <a:pos x="92" y="46"/>
                </a:cxn>
                <a:cxn ang="0">
                  <a:pos x="90" y="57"/>
                </a:cxn>
                <a:cxn ang="0">
                  <a:pos x="87" y="66"/>
                </a:cxn>
                <a:cxn ang="0">
                  <a:pos x="82" y="75"/>
                </a:cxn>
                <a:cxn ang="0">
                  <a:pos x="75" y="82"/>
                </a:cxn>
                <a:cxn ang="0">
                  <a:pos x="66" y="87"/>
                </a:cxn>
                <a:cxn ang="0">
                  <a:pos x="57" y="90"/>
                </a:cxn>
                <a:cxn ang="0">
                  <a:pos x="46" y="92"/>
                </a:cxn>
                <a:cxn ang="0">
                  <a:pos x="36" y="90"/>
                </a:cxn>
                <a:cxn ang="0">
                  <a:pos x="26" y="87"/>
                </a:cxn>
                <a:cxn ang="0">
                  <a:pos x="17" y="82"/>
                </a:cxn>
                <a:cxn ang="0">
                  <a:pos x="10" y="75"/>
                </a:cxn>
                <a:cxn ang="0">
                  <a:pos x="5" y="66"/>
                </a:cxn>
                <a:cxn ang="0">
                  <a:pos x="2" y="57"/>
                </a:cxn>
                <a:cxn ang="0">
                  <a:pos x="0" y="46"/>
                </a:cxn>
                <a:cxn ang="0">
                  <a:pos x="1" y="37"/>
                </a:cxn>
                <a:cxn ang="0">
                  <a:pos x="3" y="29"/>
                </a:cxn>
                <a:cxn ang="0">
                  <a:pos x="7" y="22"/>
                </a:cxn>
                <a:cxn ang="0">
                  <a:pos x="12" y="14"/>
                </a:cxn>
                <a:cxn ang="0">
                  <a:pos x="19" y="9"/>
                </a:cxn>
                <a:cxn ang="0">
                  <a:pos x="27" y="4"/>
                </a:cxn>
                <a:cxn ang="0">
                  <a:pos x="36" y="1"/>
                </a:cxn>
                <a:cxn ang="0">
                  <a:pos x="46" y="0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lnTo>
                    <a:pt x="53" y="1"/>
                  </a:lnTo>
                  <a:lnTo>
                    <a:pt x="60" y="2"/>
                  </a:lnTo>
                  <a:lnTo>
                    <a:pt x="62" y="3"/>
                  </a:lnTo>
                  <a:lnTo>
                    <a:pt x="66" y="4"/>
                  </a:lnTo>
                  <a:lnTo>
                    <a:pt x="70" y="7"/>
                  </a:lnTo>
                  <a:lnTo>
                    <a:pt x="73" y="9"/>
                  </a:lnTo>
                  <a:lnTo>
                    <a:pt x="80" y="15"/>
                  </a:lnTo>
                  <a:lnTo>
                    <a:pt x="85" y="22"/>
                  </a:lnTo>
                  <a:lnTo>
                    <a:pt x="87" y="25"/>
                  </a:lnTo>
                  <a:lnTo>
                    <a:pt x="89" y="30"/>
                  </a:lnTo>
                  <a:lnTo>
                    <a:pt x="90" y="33"/>
                  </a:lnTo>
                  <a:lnTo>
                    <a:pt x="91" y="37"/>
                  </a:lnTo>
                  <a:lnTo>
                    <a:pt x="91" y="39"/>
                  </a:lnTo>
                  <a:lnTo>
                    <a:pt x="92" y="41"/>
                  </a:lnTo>
                  <a:lnTo>
                    <a:pt x="92" y="46"/>
                  </a:lnTo>
                  <a:lnTo>
                    <a:pt x="90" y="57"/>
                  </a:lnTo>
                  <a:lnTo>
                    <a:pt x="87" y="66"/>
                  </a:lnTo>
                  <a:lnTo>
                    <a:pt x="82" y="75"/>
                  </a:lnTo>
                  <a:lnTo>
                    <a:pt x="75" y="82"/>
                  </a:lnTo>
                  <a:lnTo>
                    <a:pt x="66" y="87"/>
                  </a:lnTo>
                  <a:lnTo>
                    <a:pt x="57" y="90"/>
                  </a:lnTo>
                  <a:lnTo>
                    <a:pt x="46" y="92"/>
                  </a:lnTo>
                  <a:lnTo>
                    <a:pt x="36" y="90"/>
                  </a:lnTo>
                  <a:lnTo>
                    <a:pt x="26" y="87"/>
                  </a:lnTo>
                  <a:lnTo>
                    <a:pt x="17" y="82"/>
                  </a:lnTo>
                  <a:lnTo>
                    <a:pt x="10" y="75"/>
                  </a:lnTo>
                  <a:lnTo>
                    <a:pt x="5" y="66"/>
                  </a:lnTo>
                  <a:lnTo>
                    <a:pt x="2" y="57"/>
                  </a:lnTo>
                  <a:lnTo>
                    <a:pt x="0" y="46"/>
                  </a:lnTo>
                  <a:lnTo>
                    <a:pt x="1" y="37"/>
                  </a:lnTo>
                  <a:lnTo>
                    <a:pt x="3" y="29"/>
                  </a:lnTo>
                  <a:lnTo>
                    <a:pt x="7" y="22"/>
                  </a:lnTo>
                  <a:lnTo>
                    <a:pt x="12" y="14"/>
                  </a:lnTo>
                  <a:lnTo>
                    <a:pt x="19" y="9"/>
                  </a:lnTo>
                  <a:lnTo>
                    <a:pt x="27" y="4"/>
                  </a:lnTo>
                  <a:lnTo>
                    <a:pt x="36" y="1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3" name="Freeform 43"/>
          <p:cNvSpPr>
            <a:spLocks/>
          </p:cNvSpPr>
          <p:nvPr/>
        </p:nvSpPr>
        <p:spPr bwMode="auto">
          <a:xfrm>
            <a:off x="8822575" y="3373738"/>
            <a:ext cx="369888" cy="279400"/>
          </a:xfrm>
          <a:custGeom>
            <a:avLst/>
            <a:gdLst/>
            <a:ahLst/>
            <a:cxnLst>
              <a:cxn ang="0">
                <a:pos x="196" y="0"/>
              </a:cxn>
              <a:cxn ang="0">
                <a:pos x="233" y="37"/>
              </a:cxn>
              <a:cxn ang="0">
                <a:pos x="93" y="176"/>
              </a:cxn>
              <a:cxn ang="0">
                <a:pos x="0" y="83"/>
              </a:cxn>
              <a:cxn ang="0">
                <a:pos x="37" y="46"/>
              </a:cxn>
              <a:cxn ang="0">
                <a:pos x="93" y="103"/>
              </a:cxn>
              <a:cxn ang="0">
                <a:pos x="196" y="0"/>
              </a:cxn>
            </a:cxnLst>
            <a:rect l="0" t="0" r="r" b="b"/>
            <a:pathLst>
              <a:path w="233" h="176">
                <a:moveTo>
                  <a:pt x="196" y="0"/>
                </a:moveTo>
                <a:lnTo>
                  <a:pt x="233" y="37"/>
                </a:lnTo>
                <a:lnTo>
                  <a:pt x="93" y="176"/>
                </a:lnTo>
                <a:lnTo>
                  <a:pt x="0" y="83"/>
                </a:lnTo>
                <a:lnTo>
                  <a:pt x="37" y="46"/>
                </a:lnTo>
                <a:lnTo>
                  <a:pt x="93" y="103"/>
                </a:lnTo>
                <a:lnTo>
                  <a:pt x="19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19200" y="1535517"/>
            <a:ext cx="2001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Ustanawianie grupy inicjatywnej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30386" y="3098034"/>
            <a:ext cx="2776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Identifikowanie</a:t>
            </a:r>
            <a:r>
              <a:rPr kumimoji="0" lang="pl-PL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potencjalnych producentów i konsumentów energii OZE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67841" y="5093085"/>
            <a:ext cx="2863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Modelowanie kosztów i korzyści przy różnych scenariuszach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96359" y="5645885"/>
            <a:ext cx="4578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Model zapewniający trwałość finansową (</a:t>
            </a:r>
            <a:r>
              <a:rPr kumimoji="0" lang="pl-PL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canvas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), władze spółdzielni, uzgodnienia co do zasad działania,  rozliczeń wewnętrznych i zewnętrznych, w tym algorytmów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53979" y="3981123"/>
            <a:ext cx="19898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Rejestracja spółdzielni energetycznej w KRS oraz w KOWR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88443" y="1590660"/>
            <a:ext cx="3458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Zwiększanie produkcji energii z OZE, zapewnienie przyłączy itp.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408047" y="3103576"/>
            <a:ext cx="25387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Lokalny rynek energii funkcjonuje (transakcje pomiędzy producentami i konsumentami)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19201" y="1180841"/>
            <a:ext cx="12682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POMYSŁ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30386" y="2733658"/>
            <a:ext cx="1741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POTENCJAŁ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67841" y="4748106"/>
            <a:ext cx="1511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KORZYŚCI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88444" y="1237367"/>
            <a:ext cx="1854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INWESTYCJE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408047" y="2711491"/>
            <a:ext cx="2653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FUNKCJONOWANIE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27130" y="3584922"/>
            <a:ext cx="2095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FORMALNOŚCI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96361" y="5269040"/>
            <a:ext cx="2732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MODEL BIZNESOWY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3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F0F2903-A671-4F4D-A1ED-C3DD98D00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116" y="228600"/>
            <a:ext cx="10058400" cy="1450757"/>
          </a:xfrm>
        </p:spPr>
        <p:txBody>
          <a:bodyPr/>
          <a:lstStyle/>
          <a:p>
            <a:r>
              <a:rPr lang="pl-PL" sz="4400" b="1" dirty="0">
                <a:latin typeface="+mn-lt"/>
              </a:rPr>
              <a:t>Kluczowe momenty, w których pojawia się najwięcej pytań i potrzeb na rozwiązania </a:t>
            </a:r>
            <a:endParaRPr lang="en-DE" sz="4400" b="1" dirty="0">
              <a:latin typeface="+mn-lt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A844BDF-B971-4142-AC5A-54348E5C66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6116" y="1905832"/>
            <a:ext cx="10879767" cy="3995002"/>
          </a:xfrm>
        </p:spPr>
        <p:txBody>
          <a:bodyPr lIns="0">
            <a:noAutofit/>
          </a:bodyPr>
          <a:lstStyle/>
          <a:p>
            <a:pPr lvl="1"/>
            <a:r>
              <a:rPr lang="pl-PL" sz="2400" dirty="0"/>
              <a:t>Liczy się nie tylko pomysł, ale pomysłodawca</a:t>
            </a:r>
          </a:p>
          <a:p>
            <a:pPr lvl="1"/>
            <a:r>
              <a:rPr lang="pl-PL" sz="2400" dirty="0"/>
              <a:t>Wyliczenie potencjalnych korzyści (globalnie) – kalkulator RENALDO</a:t>
            </a:r>
          </a:p>
          <a:p>
            <a:pPr lvl="1"/>
            <a:r>
              <a:rPr lang="pl-PL" sz="2400" dirty="0"/>
              <a:t>Ustalanie spółdzielców – przymiarka do statutu</a:t>
            </a:r>
          </a:p>
          <a:p>
            <a:pPr lvl="1"/>
            <a:r>
              <a:rPr lang="pl-PL" sz="2400" dirty="0"/>
              <a:t>Plany inwestycyjne by zbilansować produkcje i zużycie – programy dofinansowania</a:t>
            </a:r>
          </a:p>
          <a:p>
            <a:pPr lvl="1"/>
            <a:r>
              <a:rPr lang="pl-PL" sz="2400" dirty="0"/>
              <a:t>Rozliczenia wewnętrzne – jaki model biznesowy?</a:t>
            </a:r>
          </a:p>
          <a:p>
            <a:pPr lvl="1"/>
            <a:r>
              <a:rPr lang="pl-PL" sz="2400" dirty="0"/>
              <a:t>Kto będzie prezesem?</a:t>
            </a:r>
          </a:p>
          <a:p>
            <a:pPr lvl="1"/>
            <a:r>
              <a:rPr lang="pl-PL" sz="2400" dirty="0"/>
              <a:t>Finanse – działalność? Inwestycje?</a:t>
            </a:r>
          </a:p>
          <a:p>
            <a:pPr lvl="1"/>
            <a:r>
              <a:rPr lang="pl-PL" sz="2400" dirty="0"/>
              <a:t>Procedowanie spółdzielni energetycznej – wpis do KRS, wpis do KOWR, umowa z operatorem sieci i inne wg. poradnika RENALDO</a:t>
            </a:r>
          </a:p>
          <a:p>
            <a:pPr lvl="1"/>
            <a:r>
              <a:rPr lang="pl-PL" sz="2400" dirty="0"/>
              <a:t>Gdzie znaleźć pomoc i wsparcie</a:t>
            </a:r>
          </a:p>
          <a:p>
            <a:pPr lvl="1"/>
            <a:endParaRPr lang="pl-PL" sz="2400" dirty="0"/>
          </a:p>
          <a:p>
            <a:pPr lvl="1"/>
            <a:endParaRPr lang="en-GB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9EE2FA4-8831-43E6-91ED-54A54CF76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278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9FF3416-FA04-4A12-A474-DC263F273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278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2934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F0F2903-A671-4F4D-A1ED-C3DD98D00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400" b="1" dirty="0">
                <a:latin typeface="+mn-lt"/>
              </a:rPr>
              <a:t>Wsparcie dla inicjatorów i organizatorów spółdzielni energetycznych</a:t>
            </a:r>
            <a:endParaRPr lang="en-DE" sz="4400" b="1" dirty="0">
              <a:latin typeface="+mn-lt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A844BDF-B971-4142-AC5A-54348E5C66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26896" y="1907957"/>
            <a:ext cx="10058400" cy="3634198"/>
          </a:xfrm>
        </p:spPr>
        <p:txBody>
          <a:bodyPr lIns="0">
            <a:noAutofit/>
          </a:bodyPr>
          <a:lstStyle/>
          <a:p>
            <a:pPr lvl="1"/>
            <a:r>
              <a:rPr lang="pl-PL" sz="2400" b="1" dirty="0"/>
              <a:t>Wsparcie dla inicjatorów/animatorów procesu </a:t>
            </a:r>
            <a:r>
              <a:rPr lang="pl-PL" sz="2400" dirty="0"/>
              <a:t>tworzenia spółdzielni energetycznej w określonych lokalizacjach - od pomysłu do lokalnego rynku energii, który generuje oczekiwane korzyści dla spółdzielców. Tą rolę pełniło KPODR w Kujawsko-pomorskim i Fundacja </a:t>
            </a:r>
            <a:r>
              <a:rPr lang="pl-PL" sz="2400" dirty="0" err="1"/>
              <a:t>Activus</a:t>
            </a:r>
            <a:r>
              <a:rPr lang="pl-PL" sz="2400" dirty="0"/>
              <a:t> na Podlasiu</a:t>
            </a:r>
          </a:p>
          <a:p>
            <a:pPr lvl="1"/>
            <a:endParaRPr lang="pl-PL" sz="2400" dirty="0"/>
          </a:p>
          <a:p>
            <a:pPr lvl="1"/>
            <a:r>
              <a:rPr lang="pl-PL" sz="2400" b="1" dirty="0"/>
              <a:t>Wsparcie ekspercie </a:t>
            </a:r>
            <a:r>
              <a:rPr lang="pl-PL" sz="2400" dirty="0"/>
              <a:t>dla rozwiązywania konkretnych problemów pojawiających się na kolejnych etapach procesu tworzenia spółdzielni energetycznej (w tym uczenie i wspieranie się wzajemne inicjatyw spółdzielczych). Eksperci RENALDO, ale również (funkcjonujące) spółdzielnie energetyczne…</a:t>
            </a:r>
            <a:endParaRPr lang="en-GB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9EE2FA4-8831-43E6-91ED-54A54CF76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278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9FF3416-FA04-4A12-A474-DC263F273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278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4749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19EE2FA4-8831-43E6-91ED-54A54CF76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278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9FF3416-FA04-4A12-A474-DC263F273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278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Grafika 1">
            <a:extLst>
              <a:ext uri="{FF2B5EF4-FFF2-40B4-BE49-F238E27FC236}">
                <a16:creationId xmlns:a16="http://schemas.microsoft.com/office/drawing/2014/main" id="{78A3DC8D-6B77-2DBA-3DFF-4B89697065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67710" y="1612316"/>
            <a:ext cx="8180962" cy="4291978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2F8418AD-5B99-4E11-F8D0-834905F3B929}"/>
              </a:ext>
            </a:extLst>
          </p:cNvPr>
          <p:cNvSpPr txBox="1"/>
          <p:nvPr/>
        </p:nvSpPr>
        <p:spPr>
          <a:xfrm>
            <a:off x="418289" y="165766"/>
            <a:ext cx="10254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Utworzenie spółdzielni energetycznej wymaga kompleksowego wsparcia</a:t>
            </a:r>
          </a:p>
        </p:txBody>
      </p:sp>
    </p:spTree>
    <p:extLst>
      <p:ext uri="{BB962C8B-B14F-4D97-AF65-F5344CB8AC3E}">
        <p14:creationId xmlns:p14="http://schemas.microsoft.com/office/powerpoint/2010/main" val="1155672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F0F2903-A671-4F4D-A1ED-C3DD98D00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400" b="1" dirty="0">
                <a:latin typeface="+mn-lt"/>
              </a:rPr>
              <a:t>Produkty RENALDO</a:t>
            </a:r>
            <a:endParaRPr lang="en-DE" sz="4400" b="1" dirty="0">
              <a:latin typeface="+mn-lt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A844BDF-B971-4142-AC5A-54348E5C66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4232" y="2023963"/>
            <a:ext cx="10239687" cy="3598763"/>
          </a:xfrm>
        </p:spPr>
        <p:txBody>
          <a:bodyPr lIns="0">
            <a:noAutofit/>
          </a:bodyPr>
          <a:lstStyle/>
          <a:p>
            <a:pPr lvl="1"/>
            <a:r>
              <a:rPr lang="pl-PL" sz="2400" dirty="0"/>
              <a:t>Poradnik </a:t>
            </a:r>
            <a:r>
              <a:rPr lang="pl-PL" sz="2400" dirty="0" err="1"/>
              <a:t>Renaldo</a:t>
            </a:r>
            <a:r>
              <a:rPr lang="pl-PL" sz="2400" dirty="0"/>
              <a:t> – Jak założyć spółdzielnie energetyczną</a:t>
            </a:r>
          </a:p>
          <a:p>
            <a:pPr lvl="1"/>
            <a:r>
              <a:rPr lang="pl-PL" sz="2400" dirty="0"/>
              <a:t>Kalkulator on-line dla modelowania rentowności spółdzielni energetycznej</a:t>
            </a:r>
          </a:p>
          <a:p>
            <a:pPr lvl="1"/>
            <a:r>
              <a:rPr lang="pl-PL" sz="2400" dirty="0"/>
              <a:t>Poradnik dla animatorów/inicjatorów spółdzielni energetycznej</a:t>
            </a:r>
          </a:p>
          <a:p>
            <a:pPr lvl="1"/>
            <a:r>
              <a:rPr lang="pl-PL" sz="2400" dirty="0"/>
              <a:t>Filmy, pytania i odpowiedzi (serwis jest dostępny na </a:t>
            </a:r>
            <a:r>
              <a:rPr lang="pl-PL" sz="2400" dirty="0">
                <a:hlinkClick r:id="rId2"/>
              </a:rPr>
              <a:t>https://lokalnaenergia.pl</a:t>
            </a:r>
            <a:r>
              <a:rPr lang="pl-PL" sz="2400" dirty="0"/>
              <a:t>) </a:t>
            </a:r>
          </a:p>
          <a:p>
            <a:pPr lvl="1"/>
            <a:r>
              <a:rPr lang="pl-PL" sz="2400" dirty="0"/>
              <a:t>Pilotażowe inicjatywy w kujawsko-pomorskim i na Podlasiu</a:t>
            </a:r>
          </a:p>
          <a:p>
            <a:pPr lvl="1"/>
            <a:r>
              <a:rPr lang="pl-PL" sz="2400" dirty="0"/>
              <a:t>Inicjatywa Krajowego Forum Spółdzielni Energetycznych</a:t>
            </a:r>
          </a:p>
          <a:p>
            <a:pPr marL="201168" lvl="1" indent="0">
              <a:buNone/>
            </a:pPr>
            <a:r>
              <a:rPr lang="pl-PL" dirty="0">
                <a:highlight>
                  <a:srgbClr val="FFFF00"/>
                </a:highlight>
              </a:rPr>
              <a:t>Dostępne na stronie Krajowego Ośrodka Wsparcia Rolnictwa (KOWR)</a:t>
            </a:r>
          </a:p>
          <a:p>
            <a:pPr lvl="1"/>
            <a:r>
              <a:rPr lang="pl-PL" dirty="0">
                <a:highlight>
                  <a:srgbClr val="FFFF00"/>
                </a:highlight>
                <a:hlinkClick r:id="rId3"/>
              </a:rPr>
              <a:t>https://www.kowr.gov.pl/odnawialne-zrodla-energii/spoldzielnie-energetyczne/projekt-rozwoj-obszarow-wiejskich-poprzez-odnawialne-zrodla-energii-renew(able)-your-region-renaldo</a:t>
            </a:r>
            <a:r>
              <a:rPr lang="pl-PL" dirty="0">
                <a:highlight>
                  <a:srgbClr val="FFFF00"/>
                </a:highlight>
              </a:rPr>
              <a:t> </a:t>
            </a:r>
          </a:p>
          <a:p>
            <a:pPr lvl="1"/>
            <a:endParaRPr lang="en-GB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9EE2FA4-8831-43E6-91ED-54A54CF76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278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9FF3416-FA04-4A12-A474-DC263F273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7278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5528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D9A017E-80C4-457C-DC2A-C653422C9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286603"/>
            <a:ext cx="1196848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KAMPANIA SPÓŁDZIELNIE ENERGETYCZNE DLA POLSKIEJ WSI (do 10/2023)</a:t>
            </a:r>
            <a:br>
              <a:rPr lang="pl-PL" sz="24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(filmy, pytania i odpowiedzi, blogi, informacje….)</a:t>
            </a:r>
            <a:b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32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https://lokalnaenergia.pl</a:t>
            </a:r>
            <a:r>
              <a:rPr lang="pl-PL" sz="32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  <a:endParaRPr lang="pl-PL" sz="3200" dirty="0"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A6E133C-3542-48DD-A65A-AED72F524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6960" y="1916986"/>
            <a:ext cx="8004050" cy="529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44170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Rückblick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229</TotalTime>
  <Words>817</Words>
  <Application>Microsoft Office PowerPoint</Application>
  <PresentationFormat>Panoramiczny</PresentationFormat>
  <Paragraphs>74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10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Open Sans Light</vt:lpstr>
      <vt:lpstr>Segoe UI</vt:lpstr>
      <vt:lpstr>Rückblick</vt:lpstr>
      <vt:lpstr>Office Theme</vt:lpstr>
      <vt:lpstr>1_Office Theme</vt:lpstr>
      <vt:lpstr>Motyw pakietu Office</vt:lpstr>
      <vt:lpstr>Samorządy w spółdzielniach energetycznych Doświadczenia projektu RENALDO  16-11-2023</vt:lpstr>
      <vt:lpstr>Czego się nauczyliśmy w projekcie RENALDO?</vt:lpstr>
      <vt:lpstr>Prezentacja programu PowerPoint</vt:lpstr>
      <vt:lpstr>Ustanowienie spółdzielni energetycznej to coś w rodzaju podróży (w nieznane), która wymaga opieki brokera procesu</vt:lpstr>
      <vt:lpstr>Kluczowe momenty, w których pojawia się najwięcej pytań i potrzeb na rozwiązania </vt:lpstr>
      <vt:lpstr>Wsparcie dla inicjatorów i organizatorów spółdzielni energetycznych</vt:lpstr>
      <vt:lpstr>Prezentacja programu PowerPoint</vt:lpstr>
      <vt:lpstr>Produkty RENALDO</vt:lpstr>
      <vt:lpstr>KAMPANIA SPÓŁDZIELNIE ENERGETYCZNE DLA POLSKIEJ WSI (do 10/2023) (filmy, pytania i odpowiedzi, blogi, informacje….)   https://lokalnaenergia.pl   </vt:lpstr>
      <vt:lpstr>RAFAŁ SERAFIN – rafal.serafin@isotech24.eu  JUSTYNA LESIEWICZ – justyna.Lesiewicz@kpodr.pl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Steering Committee Meeting 30. March 2021</dc:title>
  <dc:creator>Spiller, Paulina GIZ</dc:creator>
  <cp:lastModifiedBy>Rafał Serafin</cp:lastModifiedBy>
  <cp:revision>351</cp:revision>
  <dcterms:created xsi:type="dcterms:W3CDTF">2021-03-17T17:18:51Z</dcterms:created>
  <dcterms:modified xsi:type="dcterms:W3CDTF">2023-11-16T08:56:05Z</dcterms:modified>
</cp:coreProperties>
</file>